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47548800" cy="31089600"/>
  <p:notesSz cx="9144000" cy="6858000"/>
  <p:defaultTextStyle>
    <a:defPPr>
      <a:defRPr lang="en-US"/>
    </a:defPPr>
    <a:lvl1pPr marL="0" algn="l" defTabSz="4087354" rtl="0" eaLnBrk="1" latinLnBrk="0" hangingPunct="1">
      <a:defRPr sz="7900" kern="1200">
        <a:solidFill>
          <a:schemeClr val="tx1"/>
        </a:solidFill>
        <a:latin typeface="+mn-lt"/>
        <a:ea typeface="+mn-ea"/>
        <a:cs typeface="+mn-cs"/>
      </a:defRPr>
    </a:lvl1pPr>
    <a:lvl2pPr marL="2043677" algn="l" defTabSz="4087354" rtl="0" eaLnBrk="1" latinLnBrk="0" hangingPunct="1">
      <a:defRPr sz="7900" kern="1200">
        <a:solidFill>
          <a:schemeClr val="tx1"/>
        </a:solidFill>
        <a:latin typeface="+mn-lt"/>
        <a:ea typeface="+mn-ea"/>
        <a:cs typeface="+mn-cs"/>
      </a:defRPr>
    </a:lvl2pPr>
    <a:lvl3pPr marL="4087354" algn="l" defTabSz="4087354" rtl="0" eaLnBrk="1" latinLnBrk="0" hangingPunct="1">
      <a:defRPr sz="7900" kern="1200">
        <a:solidFill>
          <a:schemeClr val="tx1"/>
        </a:solidFill>
        <a:latin typeface="+mn-lt"/>
        <a:ea typeface="+mn-ea"/>
        <a:cs typeface="+mn-cs"/>
      </a:defRPr>
    </a:lvl3pPr>
    <a:lvl4pPr marL="6131030" algn="l" defTabSz="4087354" rtl="0" eaLnBrk="1" latinLnBrk="0" hangingPunct="1">
      <a:defRPr sz="7900" kern="1200">
        <a:solidFill>
          <a:schemeClr val="tx1"/>
        </a:solidFill>
        <a:latin typeface="+mn-lt"/>
        <a:ea typeface="+mn-ea"/>
        <a:cs typeface="+mn-cs"/>
      </a:defRPr>
    </a:lvl4pPr>
    <a:lvl5pPr marL="8174705" algn="l" defTabSz="4087354" rtl="0" eaLnBrk="1" latinLnBrk="0" hangingPunct="1">
      <a:defRPr sz="7900" kern="1200">
        <a:solidFill>
          <a:schemeClr val="tx1"/>
        </a:solidFill>
        <a:latin typeface="+mn-lt"/>
        <a:ea typeface="+mn-ea"/>
        <a:cs typeface="+mn-cs"/>
      </a:defRPr>
    </a:lvl5pPr>
    <a:lvl6pPr marL="10218382" algn="l" defTabSz="4087354" rtl="0" eaLnBrk="1" latinLnBrk="0" hangingPunct="1">
      <a:defRPr sz="7900" kern="1200">
        <a:solidFill>
          <a:schemeClr val="tx1"/>
        </a:solidFill>
        <a:latin typeface="+mn-lt"/>
        <a:ea typeface="+mn-ea"/>
        <a:cs typeface="+mn-cs"/>
      </a:defRPr>
    </a:lvl6pPr>
    <a:lvl7pPr marL="12262059" algn="l" defTabSz="4087354" rtl="0" eaLnBrk="1" latinLnBrk="0" hangingPunct="1">
      <a:defRPr sz="7900" kern="1200">
        <a:solidFill>
          <a:schemeClr val="tx1"/>
        </a:solidFill>
        <a:latin typeface="+mn-lt"/>
        <a:ea typeface="+mn-ea"/>
        <a:cs typeface="+mn-cs"/>
      </a:defRPr>
    </a:lvl7pPr>
    <a:lvl8pPr marL="14305737" algn="l" defTabSz="4087354" rtl="0" eaLnBrk="1" latinLnBrk="0" hangingPunct="1">
      <a:defRPr sz="7900" kern="1200">
        <a:solidFill>
          <a:schemeClr val="tx1"/>
        </a:solidFill>
        <a:latin typeface="+mn-lt"/>
        <a:ea typeface="+mn-ea"/>
        <a:cs typeface="+mn-cs"/>
      </a:defRPr>
    </a:lvl8pPr>
    <a:lvl9pPr marL="16349414" algn="l" defTabSz="4087354" rtl="0" eaLnBrk="1" latinLnBrk="0" hangingPunct="1">
      <a:defRPr sz="7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792" userDrawn="1">
          <p15:clr>
            <a:srgbClr val="A4A3A4"/>
          </p15:clr>
        </p15:guide>
        <p15:guide id="2" pos="149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033"/>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5909" autoAdjust="0"/>
  </p:normalViewPr>
  <p:slideViewPr>
    <p:cSldViewPr>
      <p:cViewPr varScale="1">
        <p:scale>
          <a:sx n="24" d="100"/>
          <a:sy n="24" d="100"/>
        </p:scale>
        <p:origin x="1864" y="248"/>
      </p:cViewPr>
      <p:guideLst>
        <p:guide orient="horz" pos="9792"/>
        <p:guide pos="14976"/>
      </p:guideLst>
    </p:cSldViewPr>
  </p:slideViewPr>
  <p:notesTextViewPr>
    <p:cViewPr>
      <p:scale>
        <a:sx n="1" d="1"/>
        <a:sy n="1" d="1"/>
      </p:scale>
      <p:origin x="0" y="0"/>
    </p:cViewPr>
  </p:notesTextViewPr>
  <p:gridSpacing cx="73152" cy="73152"/>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4A828EB7-EF89-4480-9BDE-A2D0DB22049D}" type="datetimeFigureOut">
              <a:rPr lang="en-US" smtClean="0"/>
              <a:t>4/29/20</a:t>
            </a:fld>
            <a:endParaRPr lang="en-US" dirty="0"/>
          </a:p>
        </p:txBody>
      </p:sp>
      <p:sp>
        <p:nvSpPr>
          <p:cNvPr id="4" name="Slide Image Placeholder 3"/>
          <p:cNvSpPr>
            <a:spLocks noGrp="1" noRot="1" noChangeAspect="1"/>
          </p:cNvSpPr>
          <p:nvPr>
            <p:ph type="sldImg" idx="2"/>
          </p:nvPr>
        </p:nvSpPr>
        <p:spPr>
          <a:xfrm>
            <a:off x="2606675" y="514350"/>
            <a:ext cx="393065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3E721CDE-347B-4C28-A232-2F9A9B5FA02F}" type="slidenum">
              <a:rPr lang="en-US" smtClean="0"/>
              <a:t>‹#›</a:t>
            </a:fld>
            <a:endParaRPr lang="en-US" dirty="0"/>
          </a:p>
        </p:txBody>
      </p:sp>
    </p:spTree>
    <p:extLst>
      <p:ext uri="{BB962C8B-B14F-4D97-AF65-F5344CB8AC3E}">
        <p14:creationId xmlns:p14="http://schemas.microsoft.com/office/powerpoint/2010/main" val="3912984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514350"/>
            <a:ext cx="39306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21CDE-347B-4C28-A232-2F9A9B5FA02F}" type="slidenum">
              <a:rPr lang="en-US" smtClean="0"/>
              <a:t>1</a:t>
            </a:fld>
            <a:endParaRPr lang="en-US" dirty="0"/>
          </a:p>
        </p:txBody>
      </p:sp>
    </p:spTree>
    <p:extLst>
      <p:ext uri="{BB962C8B-B14F-4D97-AF65-F5344CB8AC3E}">
        <p14:creationId xmlns:p14="http://schemas.microsoft.com/office/powerpoint/2010/main" val="1446467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66160" y="6217924"/>
            <a:ext cx="40812720" cy="8736753"/>
          </a:xfrm>
        </p:spPr>
        <p:txBody>
          <a:bodyPr anchor="b">
            <a:noAutofit/>
          </a:bodyPr>
          <a:lstStyle>
            <a:lvl1pPr>
              <a:defRPr sz="29095" cap="all" baseline="0"/>
            </a:lvl1pPr>
          </a:lstStyle>
          <a:p>
            <a:r>
              <a:rPr lang="en-US"/>
              <a:t>Click to edit Master title style</a:t>
            </a:r>
            <a:endParaRPr lang="en-US" dirty="0"/>
          </a:p>
        </p:txBody>
      </p:sp>
      <p:sp>
        <p:nvSpPr>
          <p:cNvPr id="3" name="Subtitle 2"/>
          <p:cNvSpPr>
            <a:spLocks noGrp="1"/>
          </p:cNvSpPr>
          <p:nvPr>
            <p:ph type="subTitle" idx="1"/>
          </p:nvPr>
        </p:nvSpPr>
        <p:spPr>
          <a:xfrm>
            <a:off x="3566160" y="15890240"/>
            <a:ext cx="33284160" cy="7945120"/>
          </a:xfrm>
        </p:spPr>
        <p:txBody>
          <a:bodyPr/>
          <a:lstStyle>
            <a:lvl1pPr marL="0" indent="0" algn="l">
              <a:buNone/>
              <a:defRPr>
                <a:solidFill>
                  <a:schemeClr val="tx1">
                    <a:lumMod val="75000"/>
                    <a:lumOff val="25000"/>
                  </a:schemeClr>
                </a:solidFill>
              </a:defRPr>
            </a:lvl1pPr>
            <a:lvl2pPr marL="2458220" indent="0" algn="ctr">
              <a:buNone/>
              <a:defRPr>
                <a:solidFill>
                  <a:schemeClr val="tx1">
                    <a:tint val="75000"/>
                  </a:schemeClr>
                </a:solidFill>
              </a:defRPr>
            </a:lvl2pPr>
            <a:lvl3pPr marL="4916442" indent="0" algn="ctr">
              <a:buNone/>
              <a:defRPr>
                <a:solidFill>
                  <a:schemeClr val="tx1">
                    <a:tint val="75000"/>
                  </a:schemeClr>
                </a:solidFill>
              </a:defRPr>
            </a:lvl3pPr>
            <a:lvl4pPr marL="7374662" indent="0" algn="ctr">
              <a:buNone/>
              <a:defRPr>
                <a:solidFill>
                  <a:schemeClr val="tx1">
                    <a:tint val="75000"/>
                  </a:schemeClr>
                </a:solidFill>
              </a:defRPr>
            </a:lvl4pPr>
            <a:lvl5pPr marL="9832884" indent="0" algn="ctr">
              <a:buNone/>
              <a:defRPr>
                <a:solidFill>
                  <a:schemeClr val="tx1">
                    <a:tint val="75000"/>
                  </a:schemeClr>
                </a:solidFill>
              </a:defRPr>
            </a:lvl5pPr>
            <a:lvl6pPr marL="12291105" indent="0" algn="ctr">
              <a:buNone/>
              <a:defRPr>
                <a:solidFill>
                  <a:schemeClr val="tx1">
                    <a:tint val="75000"/>
                  </a:schemeClr>
                </a:solidFill>
              </a:defRPr>
            </a:lvl6pPr>
            <a:lvl7pPr marL="14749326" indent="0" algn="ctr">
              <a:buNone/>
              <a:defRPr>
                <a:solidFill>
                  <a:schemeClr val="tx1">
                    <a:tint val="75000"/>
                  </a:schemeClr>
                </a:solidFill>
              </a:defRPr>
            </a:lvl7pPr>
            <a:lvl8pPr marL="17207547" indent="0" algn="ctr">
              <a:buNone/>
              <a:defRPr>
                <a:solidFill>
                  <a:schemeClr val="tx1">
                    <a:tint val="75000"/>
                  </a:schemeClr>
                </a:solidFill>
              </a:defRPr>
            </a:lvl8pPr>
            <a:lvl9pPr marL="1966576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256505-8093-448E-BDFC-3785734C3E93}" type="datetimeFigureOut">
              <a:rPr lang="en-US" smtClean="0"/>
              <a:t>4/29/20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D12C1A-C4DF-44E0-A454-FB7A5A85D9CC}" type="slidenum">
              <a:rPr lang="en-US" smtClean="0"/>
              <a:t>‹#›</a:t>
            </a:fld>
            <a:endParaRPr lang="en-US" dirty="0"/>
          </a:p>
        </p:txBody>
      </p:sp>
      <p:cxnSp>
        <p:nvCxnSpPr>
          <p:cNvPr id="8" name="Straight Connector 7"/>
          <p:cNvCxnSpPr/>
          <p:nvPr/>
        </p:nvCxnSpPr>
        <p:spPr>
          <a:xfrm>
            <a:off x="3566160" y="15406625"/>
            <a:ext cx="40812720" cy="719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56505-8093-448E-BDFC-3785734C3E93}" type="datetimeFigureOut">
              <a:rPr lang="en-US" smtClean="0"/>
              <a:t>4/29/20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D12C1A-C4DF-44E0-A454-FB7A5A85D9C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472880" y="2763520"/>
            <a:ext cx="10698480" cy="2659888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2377440" y="2763520"/>
            <a:ext cx="31302960" cy="26598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256505-8093-448E-BDFC-3785734C3E93}" type="datetimeFigureOut">
              <a:rPr lang="en-US" smtClean="0"/>
              <a:t>4/29/20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D12C1A-C4DF-44E0-A454-FB7A5A85D9C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56505-8093-448E-BDFC-3785734C3E93}" type="datetimeFigureOut">
              <a:rPr lang="en-US" smtClean="0"/>
              <a:t>4/29/20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D12C1A-C4DF-44E0-A454-FB7A5A85D9C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6028" y="10708643"/>
            <a:ext cx="40416480" cy="9974580"/>
          </a:xfrm>
        </p:spPr>
        <p:txBody>
          <a:bodyPr anchor="b">
            <a:normAutofit/>
          </a:bodyPr>
          <a:lstStyle>
            <a:lvl1pPr algn="l">
              <a:defRPr sz="25752" b="0" cap="all"/>
            </a:lvl1pPr>
          </a:lstStyle>
          <a:p>
            <a:r>
              <a:rPr lang="en-US"/>
              <a:t>Click to edit Master title style</a:t>
            </a:r>
            <a:endParaRPr lang="en-US" dirty="0"/>
          </a:p>
        </p:txBody>
      </p:sp>
      <p:sp>
        <p:nvSpPr>
          <p:cNvPr id="3" name="Text Placeholder 2"/>
          <p:cNvSpPr>
            <a:spLocks noGrp="1"/>
          </p:cNvSpPr>
          <p:nvPr>
            <p:ph type="body" idx="1"/>
          </p:nvPr>
        </p:nvSpPr>
        <p:spPr>
          <a:xfrm>
            <a:off x="3756028" y="20975119"/>
            <a:ext cx="40416480" cy="6800848"/>
          </a:xfrm>
        </p:spPr>
        <p:txBody>
          <a:bodyPr anchor="t">
            <a:normAutofit/>
          </a:bodyPr>
          <a:lstStyle>
            <a:lvl1pPr marL="0" indent="0">
              <a:buNone/>
              <a:defRPr sz="12876">
                <a:solidFill>
                  <a:schemeClr val="tx2"/>
                </a:solidFill>
              </a:defRPr>
            </a:lvl1pPr>
            <a:lvl2pPr marL="2458220" indent="0">
              <a:buNone/>
              <a:defRPr sz="9657">
                <a:solidFill>
                  <a:schemeClr val="tx1">
                    <a:tint val="75000"/>
                  </a:schemeClr>
                </a:solidFill>
              </a:defRPr>
            </a:lvl2pPr>
            <a:lvl3pPr marL="4916442" indent="0">
              <a:buNone/>
              <a:defRPr sz="8543">
                <a:solidFill>
                  <a:schemeClr val="tx1">
                    <a:tint val="75000"/>
                  </a:schemeClr>
                </a:solidFill>
              </a:defRPr>
            </a:lvl3pPr>
            <a:lvl4pPr marL="7374662" indent="0">
              <a:buNone/>
              <a:defRPr sz="7552">
                <a:solidFill>
                  <a:schemeClr val="tx1">
                    <a:tint val="75000"/>
                  </a:schemeClr>
                </a:solidFill>
              </a:defRPr>
            </a:lvl4pPr>
            <a:lvl5pPr marL="9832884" indent="0">
              <a:buNone/>
              <a:defRPr sz="7552">
                <a:solidFill>
                  <a:schemeClr val="tx1">
                    <a:tint val="75000"/>
                  </a:schemeClr>
                </a:solidFill>
              </a:defRPr>
            </a:lvl5pPr>
            <a:lvl6pPr marL="12291105" indent="0">
              <a:buNone/>
              <a:defRPr sz="7552">
                <a:solidFill>
                  <a:schemeClr val="tx1">
                    <a:tint val="75000"/>
                  </a:schemeClr>
                </a:solidFill>
              </a:defRPr>
            </a:lvl6pPr>
            <a:lvl7pPr marL="14749326" indent="0">
              <a:buNone/>
              <a:defRPr sz="7552">
                <a:solidFill>
                  <a:schemeClr val="tx1">
                    <a:tint val="75000"/>
                  </a:schemeClr>
                </a:solidFill>
              </a:defRPr>
            </a:lvl7pPr>
            <a:lvl8pPr marL="17207547" indent="0">
              <a:buNone/>
              <a:defRPr sz="7552">
                <a:solidFill>
                  <a:schemeClr val="tx1">
                    <a:tint val="75000"/>
                  </a:schemeClr>
                </a:solidFill>
              </a:defRPr>
            </a:lvl8pPr>
            <a:lvl9pPr marL="19665767" indent="0">
              <a:buNone/>
              <a:defRPr sz="755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56505-8093-448E-BDFC-3785734C3E93}" type="datetimeFigureOut">
              <a:rPr lang="en-US" smtClean="0"/>
              <a:t>4/29/20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D12C1A-C4DF-44E0-A454-FB7A5A85D9CC}" type="slidenum">
              <a:rPr lang="en-US" smtClean="0"/>
              <a:t>‹#›</a:t>
            </a:fld>
            <a:endParaRPr lang="en-US" dirty="0"/>
          </a:p>
        </p:txBody>
      </p:sp>
      <p:cxnSp>
        <p:nvCxnSpPr>
          <p:cNvPr id="7" name="Straight Connector 6"/>
          <p:cNvCxnSpPr/>
          <p:nvPr/>
        </p:nvCxnSpPr>
        <p:spPr>
          <a:xfrm>
            <a:off x="3803904" y="20850759"/>
            <a:ext cx="40812720" cy="719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77440" y="7585864"/>
            <a:ext cx="21000720" cy="21389645"/>
          </a:xfrm>
        </p:spPr>
        <p:txBody>
          <a:bodyPr/>
          <a:lstStyle>
            <a:lvl1pPr>
              <a:defRPr sz="15105"/>
            </a:lvl1pPr>
            <a:lvl2pPr>
              <a:defRPr sz="12876"/>
            </a:lvl2pPr>
            <a:lvl3pPr>
              <a:defRPr sz="10771"/>
            </a:lvl3pPr>
            <a:lvl4pPr>
              <a:defRPr sz="9657"/>
            </a:lvl4pPr>
            <a:lvl5pPr>
              <a:defRPr sz="9657"/>
            </a:lvl5pPr>
            <a:lvl6pPr>
              <a:defRPr sz="9657"/>
            </a:lvl6pPr>
            <a:lvl7pPr>
              <a:defRPr sz="9657"/>
            </a:lvl7pPr>
            <a:lvl8pPr>
              <a:defRPr sz="9657"/>
            </a:lvl8pPr>
            <a:lvl9pPr>
              <a:defRPr sz="96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170640" y="7585864"/>
            <a:ext cx="21000720" cy="21389645"/>
          </a:xfrm>
        </p:spPr>
        <p:txBody>
          <a:bodyPr/>
          <a:lstStyle>
            <a:lvl1pPr>
              <a:defRPr sz="15105"/>
            </a:lvl1pPr>
            <a:lvl2pPr>
              <a:defRPr sz="12876"/>
            </a:lvl2pPr>
            <a:lvl3pPr>
              <a:defRPr sz="10771"/>
            </a:lvl3pPr>
            <a:lvl4pPr>
              <a:defRPr sz="9657"/>
            </a:lvl4pPr>
            <a:lvl5pPr>
              <a:defRPr sz="9657"/>
            </a:lvl5pPr>
            <a:lvl6pPr>
              <a:defRPr sz="9657"/>
            </a:lvl6pPr>
            <a:lvl7pPr>
              <a:defRPr sz="9657"/>
            </a:lvl7pPr>
            <a:lvl8pPr>
              <a:defRPr sz="9657"/>
            </a:lvl8pPr>
            <a:lvl9pPr>
              <a:defRPr sz="96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256505-8093-448E-BDFC-3785734C3E93}" type="datetimeFigureOut">
              <a:rPr lang="en-US" smtClean="0"/>
              <a:t>4/29/20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D12C1A-C4DF-44E0-A454-FB7A5A85D9C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377440" y="7599680"/>
            <a:ext cx="20445984" cy="2900254"/>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0771" b="0">
                <a:solidFill>
                  <a:schemeClr val="tx2"/>
                </a:solidFill>
              </a:defRPr>
            </a:lvl1pPr>
            <a:lvl2pPr marL="2458220" indent="0">
              <a:buNone/>
              <a:defRPr sz="10771" b="1"/>
            </a:lvl2pPr>
            <a:lvl3pPr marL="4916442" indent="0">
              <a:buNone/>
              <a:defRPr sz="9657" b="1"/>
            </a:lvl3pPr>
            <a:lvl4pPr marL="7374662" indent="0">
              <a:buNone/>
              <a:defRPr sz="8543" b="1"/>
            </a:lvl4pPr>
            <a:lvl5pPr marL="9832884" indent="0">
              <a:buNone/>
              <a:defRPr sz="8543" b="1"/>
            </a:lvl5pPr>
            <a:lvl6pPr marL="12291105" indent="0">
              <a:buNone/>
              <a:defRPr sz="8543" b="1"/>
            </a:lvl6pPr>
            <a:lvl7pPr marL="14749326" indent="0">
              <a:buNone/>
              <a:defRPr sz="8543" b="1"/>
            </a:lvl7pPr>
            <a:lvl8pPr marL="17207547" indent="0">
              <a:buNone/>
              <a:defRPr sz="8543" b="1"/>
            </a:lvl8pPr>
            <a:lvl9pPr marL="19665767" indent="0">
              <a:buNone/>
              <a:defRPr sz="8543" b="1"/>
            </a:lvl9pPr>
          </a:lstStyle>
          <a:p>
            <a:pPr lvl="0"/>
            <a:r>
              <a:rPr lang="en-US"/>
              <a:t>Click to edit Master text styles</a:t>
            </a:r>
          </a:p>
        </p:txBody>
      </p:sp>
      <p:sp>
        <p:nvSpPr>
          <p:cNvPr id="4" name="Content Placeholder 3"/>
          <p:cNvSpPr>
            <a:spLocks noGrp="1"/>
          </p:cNvSpPr>
          <p:nvPr>
            <p:ph sz="half" idx="2"/>
          </p:nvPr>
        </p:nvSpPr>
        <p:spPr>
          <a:xfrm>
            <a:off x="2377440" y="11054080"/>
            <a:ext cx="20445984" cy="17912506"/>
          </a:xfrm>
        </p:spPr>
        <p:txBody>
          <a:bodyPr/>
          <a:lstStyle>
            <a:lvl1pPr>
              <a:defRPr sz="12876"/>
            </a:lvl1pPr>
            <a:lvl2pPr>
              <a:defRPr sz="10771"/>
            </a:lvl2pPr>
            <a:lvl3pPr>
              <a:defRPr sz="9657"/>
            </a:lvl3pPr>
            <a:lvl4pPr>
              <a:defRPr sz="8543"/>
            </a:lvl4pPr>
            <a:lvl5pPr>
              <a:defRPr sz="8543"/>
            </a:lvl5pPr>
            <a:lvl6pPr>
              <a:defRPr sz="8543"/>
            </a:lvl6pPr>
            <a:lvl7pPr>
              <a:defRPr sz="8543"/>
            </a:lvl7pPr>
            <a:lvl8pPr>
              <a:defRPr sz="8543"/>
            </a:lvl8pPr>
            <a:lvl9pPr>
              <a:defRPr sz="8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725376" y="7599680"/>
            <a:ext cx="20445984" cy="2900254"/>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0771" b="0" kern="1200" dirty="0" smtClean="0">
                <a:solidFill>
                  <a:schemeClr val="tx2"/>
                </a:solidFill>
                <a:latin typeface="+mn-lt"/>
                <a:ea typeface="+mn-ea"/>
                <a:cs typeface="+mn-cs"/>
              </a:defRPr>
            </a:lvl1pPr>
            <a:lvl2pPr marL="2458220" indent="0">
              <a:buNone/>
              <a:defRPr sz="10771" b="1"/>
            </a:lvl2pPr>
            <a:lvl3pPr marL="4916442" indent="0">
              <a:buNone/>
              <a:defRPr sz="9657" b="1"/>
            </a:lvl3pPr>
            <a:lvl4pPr marL="7374662" indent="0">
              <a:buNone/>
              <a:defRPr sz="8543" b="1"/>
            </a:lvl4pPr>
            <a:lvl5pPr marL="9832884" indent="0">
              <a:buNone/>
              <a:defRPr sz="8543" b="1"/>
            </a:lvl5pPr>
            <a:lvl6pPr marL="12291105" indent="0">
              <a:buNone/>
              <a:defRPr sz="8543" b="1"/>
            </a:lvl6pPr>
            <a:lvl7pPr marL="14749326" indent="0">
              <a:buNone/>
              <a:defRPr sz="8543" b="1"/>
            </a:lvl7pPr>
            <a:lvl8pPr marL="17207547" indent="0">
              <a:buNone/>
              <a:defRPr sz="8543" b="1"/>
            </a:lvl8pPr>
            <a:lvl9pPr marL="19665767" indent="0">
              <a:buNone/>
              <a:defRPr sz="8543" b="1"/>
            </a:lvl9pPr>
          </a:lstStyle>
          <a:p>
            <a:pPr lvl="0"/>
            <a:r>
              <a:rPr lang="en-US"/>
              <a:t>Click to edit Master text styles</a:t>
            </a:r>
          </a:p>
        </p:txBody>
      </p:sp>
      <p:sp>
        <p:nvSpPr>
          <p:cNvPr id="6" name="Content Placeholder 5"/>
          <p:cNvSpPr>
            <a:spLocks noGrp="1"/>
          </p:cNvSpPr>
          <p:nvPr>
            <p:ph sz="quarter" idx="4"/>
          </p:nvPr>
        </p:nvSpPr>
        <p:spPr>
          <a:xfrm>
            <a:off x="24725376" y="11054080"/>
            <a:ext cx="20445984" cy="17912506"/>
          </a:xfrm>
        </p:spPr>
        <p:txBody>
          <a:bodyPr/>
          <a:lstStyle>
            <a:lvl1pPr>
              <a:defRPr sz="12876"/>
            </a:lvl1pPr>
            <a:lvl2pPr>
              <a:defRPr sz="10771"/>
            </a:lvl2pPr>
            <a:lvl3pPr>
              <a:defRPr sz="9657"/>
            </a:lvl3pPr>
            <a:lvl4pPr>
              <a:defRPr sz="8543"/>
            </a:lvl4pPr>
            <a:lvl5pPr>
              <a:defRPr sz="8543"/>
            </a:lvl5pPr>
            <a:lvl6pPr>
              <a:defRPr sz="8543"/>
            </a:lvl6pPr>
            <a:lvl7pPr>
              <a:defRPr sz="8543"/>
            </a:lvl7pPr>
            <a:lvl8pPr>
              <a:defRPr sz="8543"/>
            </a:lvl8pPr>
            <a:lvl9pPr>
              <a:defRPr sz="8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256505-8093-448E-BDFC-3785734C3E93}" type="datetimeFigureOut">
              <a:rPr lang="en-US" smtClean="0"/>
              <a:t>4/29/20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D12C1A-C4DF-44E0-A454-FB7A5A85D9CC}" type="slidenum">
              <a:rPr lang="en-US" smtClean="0"/>
              <a:t>‹#›</a:t>
            </a:fld>
            <a:endParaRPr lang="en-US" dirty="0"/>
          </a:p>
        </p:txBody>
      </p:sp>
      <p:cxnSp>
        <p:nvCxnSpPr>
          <p:cNvPr id="11" name="Straight Connector 10"/>
          <p:cNvCxnSpPr/>
          <p:nvPr/>
        </p:nvCxnSpPr>
        <p:spPr>
          <a:xfrm rot="5400000">
            <a:off x="13102368" y="18340802"/>
            <a:ext cx="21348192" cy="412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256505-8093-448E-BDFC-3785734C3E93}" type="datetimeFigureOut">
              <a:rPr lang="en-US" smtClean="0"/>
              <a:t>4/29/20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D12C1A-C4DF-44E0-A454-FB7A5A85D9C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56505-8093-448E-BDFC-3785734C3E93}" type="datetimeFigureOut">
              <a:rPr lang="en-US" smtClean="0"/>
              <a:t>4/29/20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D12C1A-C4DF-44E0-A454-FB7A5A85D9C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77442" y="3590763"/>
            <a:ext cx="11126419" cy="5720486"/>
          </a:xfrm>
        </p:spPr>
        <p:txBody>
          <a:bodyPr anchor="b">
            <a:noAutofit/>
          </a:bodyPr>
          <a:lstStyle>
            <a:lvl1pPr algn="l">
              <a:defRPr sz="12876" b="0"/>
            </a:lvl1pPr>
          </a:lstStyle>
          <a:p>
            <a:r>
              <a:rPr lang="en-US"/>
              <a:t>Click to edit Master title style</a:t>
            </a:r>
            <a:endParaRPr lang="en-US" dirty="0"/>
          </a:p>
        </p:txBody>
      </p:sp>
      <p:sp>
        <p:nvSpPr>
          <p:cNvPr id="3" name="Content Placeholder 2"/>
          <p:cNvSpPr>
            <a:spLocks noGrp="1"/>
          </p:cNvSpPr>
          <p:nvPr>
            <p:ph idx="1"/>
          </p:nvPr>
        </p:nvSpPr>
        <p:spPr>
          <a:xfrm>
            <a:off x="15453360" y="3590763"/>
            <a:ext cx="29718000" cy="25286208"/>
          </a:xfrm>
        </p:spPr>
        <p:txBody>
          <a:bodyPr/>
          <a:lstStyle>
            <a:lvl1pPr>
              <a:defRPr sz="17210"/>
            </a:lvl1pPr>
            <a:lvl2pPr>
              <a:defRPr sz="15105"/>
            </a:lvl2pPr>
            <a:lvl3pPr>
              <a:defRPr sz="12876"/>
            </a:lvl3pPr>
            <a:lvl4pPr>
              <a:defRPr sz="10771"/>
            </a:lvl4pPr>
            <a:lvl5pPr>
              <a:defRPr sz="10771"/>
            </a:lvl5pPr>
            <a:lvl6pPr>
              <a:defRPr sz="10771"/>
            </a:lvl6pPr>
            <a:lvl7pPr>
              <a:defRPr sz="10771"/>
            </a:lvl7pPr>
            <a:lvl8pPr>
              <a:defRPr sz="10771"/>
            </a:lvl8pPr>
            <a:lvl9pPr>
              <a:defRPr sz="107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377447" y="9658507"/>
            <a:ext cx="11126419" cy="19237721"/>
          </a:xfrm>
        </p:spPr>
        <p:txBody>
          <a:bodyPr/>
          <a:lstStyle>
            <a:lvl1pPr marL="0" indent="0">
              <a:buNone/>
              <a:defRPr sz="7552"/>
            </a:lvl1pPr>
            <a:lvl2pPr marL="2458220" indent="0">
              <a:buNone/>
              <a:defRPr sz="6438"/>
            </a:lvl2pPr>
            <a:lvl3pPr marL="4916442" indent="0">
              <a:buNone/>
              <a:defRPr sz="5324"/>
            </a:lvl3pPr>
            <a:lvl4pPr marL="7374662" indent="0">
              <a:buNone/>
              <a:defRPr sz="4829"/>
            </a:lvl4pPr>
            <a:lvl5pPr marL="9832884" indent="0">
              <a:buNone/>
              <a:defRPr sz="4829"/>
            </a:lvl5pPr>
            <a:lvl6pPr marL="12291105" indent="0">
              <a:buNone/>
              <a:defRPr sz="4829"/>
            </a:lvl6pPr>
            <a:lvl7pPr marL="14749326" indent="0">
              <a:buNone/>
              <a:defRPr sz="4829"/>
            </a:lvl7pPr>
            <a:lvl8pPr marL="17207547" indent="0">
              <a:buNone/>
              <a:defRPr sz="4829"/>
            </a:lvl8pPr>
            <a:lvl9pPr marL="19665767" indent="0">
              <a:buNone/>
              <a:defRPr sz="4829"/>
            </a:lvl9pPr>
          </a:lstStyle>
          <a:p>
            <a:pPr lvl="0"/>
            <a:r>
              <a:rPr lang="en-US"/>
              <a:t>Click to edit Master text styles</a:t>
            </a:r>
          </a:p>
        </p:txBody>
      </p:sp>
      <p:sp>
        <p:nvSpPr>
          <p:cNvPr id="5" name="Date Placeholder 4"/>
          <p:cNvSpPr>
            <a:spLocks noGrp="1"/>
          </p:cNvSpPr>
          <p:nvPr>
            <p:ph type="dt" sz="half" idx="10"/>
          </p:nvPr>
        </p:nvSpPr>
        <p:spPr/>
        <p:txBody>
          <a:bodyPr/>
          <a:lstStyle/>
          <a:p>
            <a:fld id="{3E256505-8093-448E-BDFC-3785734C3E93}" type="datetimeFigureOut">
              <a:rPr lang="en-US" smtClean="0"/>
              <a:t>4/29/20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D12C1A-C4DF-44E0-A454-FB7A5A85D9CC}" type="slidenum">
              <a:rPr lang="en-US" smtClean="0"/>
              <a:t>‹#›</a:t>
            </a:fld>
            <a:endParaRPr lang="en-US" dirty="0"/>
          </a:p>
        </p:txBody>
      </p:sp>
      <p:cxnSp>
        <p:nvCxnSpPr>
          <p:cNvPr id="9" name="Straight Connector 8"/>
          <p:cNvCxnSpPr/>
          <p:nvPr/>
        </p:nvCxnSpPr>
        <p:spPr>
          <a:xfrm rot="5400000">
            <a:off x="1791077" y="16229739"/>
            <a:ext cx="25286208" cy="82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77440" y="3592576"/>
            <a:ext cx="11141936" cy="5734304"/>
          </a:xfrm>
        </p:spPr>
        <p:txBody>
          <a:bodyPr anchor="b">
            <a:normAutofit/>
          </a:bodyPr>
          <a:lstStyle>
            <a:lvl1pPr algn="l">
              <a:defRPr sz="12876" b="0"/>
            </a:lvl1pPr>
          </a:lstStyle>
          <a:p>
            <a:r>
              <a:rPr lang="en-US"/>
              <a:t>Click to edit Master title style</a:t>
            </a:r>
            <a:endParaRPr lang="en-US" dirty="0"/>
          </a:p>
        </p:txBody>
      </p:sp>
      <p:sp>
        <p:nvSpPr>
          <p:cNvPr id="3" name="Picture Placeholder 2"/>
          <p:cNvSpPr>
            <a:spLocks noGrp="1"/>
          </p:cNvSpPr>
          <p:nvPr>
            <p:ph type="pic" idx="1"/>
          </p:nvPr>
        </p:nvSpPr>
        <p:spPr>
          <a:xfrm>
            <a:off x="14864772" y="3799845"/>
            <a:ext cx="30702828" cy="24935401"/>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17210"/>
            </a:lvl1pPr>
            <a:lvl2pPr marL="2458220" indent="0">
              <a:buNone/>
              <a:defRPr sz="15105"/>
            </a:lvl2pPr>
            <a:lvl3pPr marL="4916442" indent="0">
              <a:buNone/>
              <a:defRPr sz="12876"/>
            </a:lvl3pPr>
            <a:lvl4pPr marL="7374662" indent="0">
              <a:buNone/>
              <a:defRPr sz="10771"/>
            </a:lvl4pPr>
            <a:lvl5pPr marL="9832884" indent="0">
              <a:buNone/>
              <a:defRPr sz="10771"/>
            </a:lvl5pPr>
            <a:lvl6pPr marL="12291105" indent="0">
              <a:buNone/>
              <a:defRPr sz="10771"/>
            </a:lvl6pPr>
            <a:lvl7pPr marL="14749326" indent="0">
              <a:buNone/>
              <a:defRPr sz="10771"/>
            </a:lvl7pPr>
            <a:lvl8pPr marL="17207547" indent="0">
              <a:buNone/>
              <a:defRPr sz="10771"/>
            </a:lvl8pPr>
            <a:lvl9pPr marL="19665767" indent="0">
              <a:buNone/>
              <a:defRPr sz="10771"/>
            </a:lvl9pPr>
          </a:lstStyle>
          <a:p>
            <a:r>
              <a:rPr lang="en-US" dirty="0"/>
              <a:t>Click icon to add picture</a:t>
            </a:r>
          </a:p>
        </p:txBody>
      </p:sp>
      <p:sp>
        <p:nvSpPr>
          <p:cNvPr id="4" name="Text Placeholder 3"/>
          <p:cNvSpPr>
            <a:spLocks noGrp="1"/>
          </p:cNvSpPr>
          <p:nvPr>
            <p:ph type="body" sz="half" idx="2"/>
          </p:nvPr>
        </p:nvSpPr>
        <p:spPr>
          <a:xfrm>
            <a:off x="2377442" y="9672322"/>
            <a:ext cx="11126419" cy="19234099"/>
          </a:xfrm>
        </p:spPr>
        <p:txBody>
          <a:bodyPr/>
          <a:lstStyle>
            <a:lvl1pPr marL="0" indent="0">
              <a:buNone/>
              <a:defRPr sz="7552"/>
            </a:lvl1pPr>
            <a:lvl2pPr marL="2458220" indent="0">
              <a:buNone/>
              <a:defRPr sz="6438"/>
            </a:lvl2pPr>
            <a:lvl3pPr marL="4916442" indent="0">
              <a:buNone/>
              <a:defRPr sz="5324"/>
            </a:lvl3pPr>
            <a:lvl4pPr marL="7374662" indent="0">
              <a:buNone/>
              <a:defRPr sz="4829"/>
            </a:lvl4pPr>
            <a:lvl5pPr marL="9832884" indent="0">
              <a:buNone/>
              <a:defRPr sz="4829"/>
            </a:lvl5pPr>
            <a:lvl6pPr marL="12291105" indent="0">
              <a:buNone/>
              <a:defRPr sz="4829"/>
            </a:lvl6pPr>
            <a:lvl7pPr marL="14749326" indent="0">
              <a:buNone/>
              <a:defRPr sz="4829"/>
            </a:lvl7pPr>
            <a:lvl8pPr marL="17207547" indent="0">
              <a:buNone/>
              <a:defRPr sz="4829"/>
            </a:lvl8pPr>
            <a:lvl9pPr marL="19665767" indent="0">
              <a:buNone/>
              <a:defRPr sz="4829"/>
            </a:lvl9pPr>
          </a:lstStyle>
          <a:p>
            <a:pPr lvl="0"/>
            <a:r>
              <a:rPr lang="en-US"/>
              <a:t>Click to edit Master text styles</a:t>
            </a:r>
          </a:p>
        </p:txBody>
      </p:sp>
      <p:sp>
        <p:nvSpPr>
          <p:cNvPr id="5" name="Date Placeholder 4"/>
          <p:cNvSpPr>
            <a:spLocks noGrp="1"/>
          </p:cNvSpPr>
          <p:nvPr>
            <p:ph type="dt" sz="half" idx="10"/>
          </p:nvPr>
        </p:nvSpPr>
        <p:spPr/>
        <p:txBody>
          <a:bodyPr/>
          <a:lstStyle/>
          <a:p>
            <a:fld id="{3E256505-8093-448E-BDFC-3785734C3E93}" type="datetimeFigureOut">
              <a:rPr lang="en-US" smtClean="0"/>
              <a:t>4/29/20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D12C1A-C4DF-44E0-A454-FB7A5A85D9C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p:cNvSpPr/>
          <p:nvPr/>
        </p:nvSpPr>
        <p:spPr>
          <a:xfrm>
            <a:off x="0" y="1"/>
            <a:ext cx="47548800" cy="41330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491655" tIns="245828" rIns="491655" bIns="245828" rtlCol="0" anchor="ctr"/>
          <a:lstStyle/>
          <a:p>
            <a:pPr algn="ctr"/>
            <a:endParaRPr lang="en-US" sz="9781" dirty="0"/>
          </a:p>
        </p:txBody>
      </p:sp>
      <p:sp>
        <p:nvSpPr>
          <p:cNvPr id="2" name="Title Placeholder 1"/>
          <p:cNvSpPr>
            <a:spLocks noGrp="1"/>
          </p:cNvSpPr>
          <p:nvPr>
            <p:ph type="title"/>
          </p:nvPr>
        </p:nvSpPr>
        <p:spPr>
          <a:xfrm>
            <a:off x="2377440" y="2418080"/>
            <a:ext cx="42793920" cy="4490720"/>
          </a:xfrm>
          <a:prstGeom prst="rect">
            <a:avLst/>
          </a:prstGeom>
        </p:spPr>
        <p:txBody>
          <a:bodyPr vert="horz" lIns="397106" tIns="198553" rIns="397106" bIns="19855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77440" y="7254240"/>
            <a:ext cx="42793920" cy="22108160"/>
          </a:xfrm>
          <a:prstGeom prst="rect">
            <a:avLst/>
          </a:prstGeom>
        </p:spPr>
        <p:txBody>
          <a:bodyPr vert="horz" lIns="397106" tIns="198553" rIns="397106" bIns="1985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77440" y="82908"/>
            <a:ext cx="15057120" cy="1492301"/>
          </a:xfrm>
          <a:prstGeom prst="rect">
            <a:avLst/>
          </a:prstGeom>
        </p:spPr>
        <p:txBody>
          <a:bodyPr vert="horz" lIns="397106" tIns="198553" rIns="397106" bIns="198553" rtlCol="0" anchor="ctr"/>
          <a:lstStyle>
            <a:lvl1pPr algn="l">
              <a:defRPr sz="6438">
                <a:solidFill>
                  <a:srgbClr val="FFFFFF"/>
                </a:solidFill>
              </a:defRPr>
            </a:lvl1pPr>
          </a:lstStyle>
          <a:p>
            <a:fld id="{3E256505-8093-448E-BDFC-3785734C3E93}" type="datetimeFigureOut">
              <a:rPr lang="en-US" smtClean="0"/>
              <a:t>4/29/20</a:t>
            </a:fld>
            <a:endParaRPr lang="en-US" dirty="0"/>
          </a:p>
        </p:txBody>
      </p:sp>
      <p:sp>
        <p:nvSpPr>
          <p:cNvPr id="5" name="Footer Placeholder 4"/>
          <p:cNvSpPr>
            <a:spLocks noGrp="1"/>
          </p:cNvSpPr>
          <p:nvPr>
            <p:ph type="ftr" sz="quarter" idx="3"/>
          </p:nvPr>
        </p:nvSpPr>
        <p:spPr>
          <a:xfrm>
            <a:off x="17830800" y="82908"/>
            <a:ext cx="21396960" cy="1492301"/>
          </a:xfrm>
          <a:prstGeom prst="rect">
            <a:avLst/>
          </a:prstGeom>
        </p:spPr>
        <p:txBody>
          <a:bodyPr vert="horz" lIns="397106" tIns="198553" rIns="397106" bIns="198553" rtlCol="0" anchor="ctr"/>
          <a:lstStyle>
            <a:lvl1pPr algn="ctr">
              <a:defRPr sz="6438">
                <a:solidFill>
                  <a:srgbClr val="FFFFFF"/>
                </a:solidFill>
              </a:defRPr>
            </a:lvl1pPr>
          </a:lstStyle>
          <a:p>
            <a:endParaRPr lang="en-US" dirty="0"/>
          </a:p>
        </p:txBody>
      </p:sp>
      <p:sp>
        <p:nvSpPr>
          <p:cNvPr id="6" name="Slide Number Placeholder 5"/>
          <p:cNvSpPr>
            <a:spLocks noGrp="1"/>
          </p:cNvSpPr>
          <p:nvPr>
            <p:ph type="sldNum" sz="quarter" idx="4"/>
          </p:nvPr>
        </p:nvSpPr>
        <p:spPr>
          <a:xfrm>
            <a:off x="39624000" y="82908"/>
            <a:ext cx="5547360" cy="1492301"/>
          </a:xfrm>
          <a:prstGeom prst="rect">
            <a:avLst/>
          </a:prstGeom>
        </p:spPr>
        <p:txBody>
          <a:bodyPr vert="horz" lIns="397106" tIns="198553" rIns="397106" bIns="198553" rtlCol="0" anchor="ctr"/>
          <a:lstStyle>
            <a:lvl1pPr algn="l">
              <a:defRPr sz="7552" b="1">
                <a:solidFill>
                  <a:srgbClr val="FFFFFF"/>
                </a:solidFill>
              </a:defRPr>
            </a:lvl1pPr>
          </a:lstStyle>
          <a:p>
            <a:fld id="{21D12C1A-C4DF-44E0-A454-FB7A5A85D9C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916442" rtl="0" eaLnBrk="1" latinLnBrk="0" hangingPunct="1">
        <a:spcBef>
          <a:spcPct val="0"/>
        </a:spcBef>
        <a:buNone/>
        <a:defRPr sz="21542" kern="1200" spc="-537" baseline="0">
          <a:solidFill>
            <a:schemeClr val="tx2"/>
          </a:solidFill>
          <a:latin typeface="+mj-lt"/>
          <a:ea typeface="+mj-ea"/>
          <a:cs typeface="+mj-cs"/>
        </a:defRPr>
      </a:lvl1pPr>
    </p:titleStyle>
    <p:bodyStyle>
      <a:lvl1pPr marL="983289" indent="-983289" algn="l" defTabSz="4916442" rtl="0" eaLnBrk="1" latinLnBrk="0" hangingPunct="1">
        <a:spcBef>
          <a:spcPct val="20000"/>
        </a:spcBef>
        <a:buClr>
          <a:schemeClr val="accent1"/>
        </a:buClr>
        <a:buSzPct val="85000"/>
        <a:buFont typeface="Arial" pitchFamily="34" charset="0"/>
        <a:buChar char="•"/>
        <a:defRPr sz="12876" kern="1200">
          <a:solidFill>
            <a:schemeClr val="tx1"/>
          </a:solidFill>
          <a:latin typeface="+mn-lt"/>
          <a:ea typeface="+mn-ea"/>
          <a:cs typeface="+mn-cs"/>
        </a:defRPr>
      </a:lvl1pPr>
      <a:lvl2pPr marL="2458220" indent="-983289" algn="l" defTabSz="4916442" rtl="0" eaLnBrk="1" latinLnBrk="0" hangingPunct="1">
        <a:spcBef>
          <a:spcPct val="20000"/>
        </a:spcBef>
        <a:buClr>
          <a:schemeClr val="accent1"/>
        </a:buClr>
        <a:buSzPct val="85000"/>
        <a:buFont typeface="Arial" pitchFamily="34" charset="0"/>
        <a:buChar char="•"/>
        <a:defRPr sz="10771" kern="1200">
          <a:solidFill>
            <a:schemeClr val="tx1"/>
          </a:solidFill>
          <a:latin typeface="+mn-lt"/>
          <a:ea typeface="+mn-ea"/>
          <a:cs typeface="+mn-cs"/>
        </a:defRPr>
      </a:lvl2pPr>
      <a:lvl3pPr marL="3933153" indent="-983289" algn="l" defTabSz="4916442" rtl="0" eaLnBrk="1" latinLnBrk="0" hangingPunct="1">
        <a:spcBef>
          <a:spcPct val="20000"/>
        </a:spcBef>
        <a:buClr>
          <a:schemeClr val="accent1"/>
        </a:buClr>
        <a:buSzPct val="90000"/>
        <a:buFont typeface="Arial" pitchFamily="34" charset="0"/>
        <a:buChar char="•"/>
        <a:defRPr sz="9657" kern="1200">
          <a:solidFill>
            <a:schemeClr val="tx1"/>
          </a:solidFill>
          <a:latin typeface="+mn-lt"/>
          <a:ea typeface="+mn-ea"/>
          <a:cs typeface="+mn-cs"/>
        </a:defRPr>
      </a:lvl3pPr>
      <a:lvl4pPr marL="5408086" indent="-983289" algn="l" defTabSz="4916442" rtl="0" eaLnBrk="1" latinLnBrk="0" hangingPunct="1">
        <a:spcBef>
          <a:spcPct val="20000"/>
        </a:spcBef>
        <a:buClr>
          <a:schemeClr val="accent1"/>
        </a:buClr>
        <a:buFont typeface="Arial" pitchFamily="34" charset="0"/>
        <a:buChar char="•"/>
        <a:defRPr sz="8543" kern="1200">
          <a:solidFill>
            <a:schemeClr val="tx1"/>
          </a:solidFill>
          <a:latin typeface="+mn-lt"/>
          <a:ea typeface="+mn-ea"/>
          <a:cs typeface="+mn-cs"/>
        </a:defRPr>
      </a:lvl4pPr>
      <a:lvl5pPr marL="6391374" indent="-737466" algn="l" defTabSz="4916442" rtl="0" eaLnBrk="1" latinLnBrk="0" hangingPunct="1">
        <a:spcBef>
          <a:spcPct val="20000"/>
        </a:spcBef>
        <a:buClr>
          <a:schemeClr val="accent1"/>
        </a:buClr>
        <a:buSzPct val="100000"/>
        <a:buFont typeface="Arial" pitchFamily="34" charset="0"/>
        <a:buChar char="•"/>
        <a:defRPr sz="7552" kern="1200" baseline="0">
          <a:solidFill>
            <a:schemeClr val="tx1"/>
          </a:solidFill>
          <a:latin typeface="+mn-lt"/>
          <a:ea typeface="+mn-ea"/>
          <a:cs typeface="+mn-cs"/>
        </a:defRPr>
      </a:lvl5pPr>
      <a:lvl6pPr marL="7374662" indent="-983289" algn="l" defTabSz="4916442" rtl="0" eaLnBrk="1" latinLnBrk="0" hangingPunct="1">
        <a:spcBef>
          <a:spcPct val="20000"/>
        </a:spcBef>
        <a:buClr>
          <a:schemeClr val="accent1"/>
        </a:buClr>
        <a:buFont typeface="Arial" pitchFamily="34" charset="0"/>
        <a:buChar char="•"/>
        <a:defRPr sz="6933" kern="1200">
          <a:solidFill>
            <a:schemeClr val="tx1"/>
          </a:solidFill>
          <a:latin typeface="+mn-lt"/>
          <a:ea typeface="+mn-ea"/>
          <a:cs typeface="+mn-cs"/>
        </a:defRPr>
      </a:lvl6pPr>
      <a:lvl7pPr marL="8357951" indent="-983289" algn="l" defTabSz="4916442" rtl="0" eaLnBrk="1" latinLnBrk="0" hangingPunct="1">
        <a:spcBef>
          <a:spcPct val="20000"/>
        </a:spcBef>
        <a:buClr>
          <a:schemeClr val="accent1"/>
        </a:buClr>
        <a:buFont typeface="Arial" pitchFamily="34" charset="0"/>
        <a:buChar char="•"/>
        <a:defRPr sz="6933" kern="1200">
          <a:solidFill>
            <a:schemeClr val="tx1"/>
          </a:solidFill>
          <a:latin typeface="+mn-lt"/>
          <a:ea typeface="+mn-ea"/>
          <a:cs typeface="+mn-cs"/>
        </a:defRPr>
      </a:lvl7pPr>
      <a:lvl8pPr marL="9341240" indent="-983289" algn="l" defTabSz="4916442" rtl="0" eaLnBrk="1" latinLnBrk="0" hangingPunct="1">
        <a:spcBef>
          <a:spcPct val="20000"/>
        </a:spcBef>
        <a:buClr>
          <a:schemeClr val="accent1"/>
        </a:buClr>
        <a:buFont typeface="Arial" pitchFamily="34" charset="0"/>
        <a:buChar char="•"/>
        <a:defRPr sz="6933" kern="1200">
          <a:solidFill>
            <a:schemeClr val="tx1"/>
          </a:solidFill>
          <a:latin typeface="+mn-lt"/>
          <a:ea typeface="+mn-ea"/>
          <a:cs typeface="+mn-cs"/>
        </a:defRPr>
      </a:lvl8pPr>
      <a:lvl9pPr marL="10324527" indent="-983289" algn="l" defTabSz="4916442" rtl="0" eaLnBrk="1" latinLnBrk="0" hangingPunct="1">
        <a:spcBef>
          <a:spcPct val="20000"/>
        </a:spcBef>
        <a:buClr>
          <a:schemeClr val="accent1"/>
        </a:buClr>
        <a:buFont typeface="Arial" pitchFamily="34" charset="0"/>
        <a:buChar char="•"/>
        <a:defRPr sz="6933" kern="1200">
          <a:solidFill>
            <a:schemeClr val="tx1"/>
          </a:solidFill>
          <a:latin typeface="+mn-lt"/>
          <a:ea typeface="+mn-ea"/>
          <a:cs typeface="+mn-cs"/>
        </a:defRPr>
      </a:lvl9pPr>
    </p:bodyStyle>
    <p:otherStyle>
      <a:defPPr>
        <a:defRPr lang="en-US"/>
      </a:defPPr>
      <a:lvl1pPr marL="0" algn="l" defTabSz="4916442" rtl="0" eaLnBrk="1" latinLnBrk="0" hangingPunct="1">
        <a:defRPr sz="9657" kern="1200">
          <a:solidFill>
            <a:schemeClr val="tx1"/>
          </a:solidFill>
          <a:latin typeface="+mn-lt"/>
          <a:ea typeface="+mn-ea"/>
          <a:cs typeface="+mn-cs"/>
        </a:defRPr>
      </a:lvl1pPr>
      <a:lvl2pPr marL="2458220" algn="l" defTabSz="4916442" rtl="0" eaLnBrk="1" latinLnBrk="0" hangingPunct="1">
        <a:defRPr sz="9657" kern="1200">
          <a:solidFill>
            <a:schemeClr val="tx1"/>
          </a:solidFill>
          <a:latin typeface="+mn-lt"/>
          <a:ea typeface="+mn-ea"/>
          <a:cs typeface="+mn-cs"/>
        </a:defRPr>
      </a:lvl2pPr>
      <a:lvl3pPr marL="4916442" algn="l" defTabSz="4916442" rtl="0" eaLnBrk="1" latinLnBrk="0" hangingPunct="1">
        <a:defRPr sz="9657" kern="1200">
          <a:solidFill>
            <a:schemeClr val="tx1"/>
          </a:solidFill>
          <a:latin typeface="+mn-lt"/>
          <a:ea typeface="+mn-ea"/>
          <a:cs typeface="+mn-cs"/>
        </a:defRPr>
      </a:lvl3pPr>
      <a:lvl4pPr marL="7374662" algn="l" defTabSz="4916442" rtl="0" eaLnBrk="1" latinLnBrk="0" hangingPunct="1">
        <a:defRPr sz="9657" kern="1200">
          <a:solidFill>
            <a:schemeClr val="tx1"/>
          </a:solidFill>
          <a:latin typeface="+mn-lt"/>
          <a:ea typeface="+mn-ea"/>
          <a:cs typeface="+mn-cs"/>
        </a:defRPr>
      </a:lvl4pPr>
      <a:lvl5pPr marL="9832884" algn="l" defTabSz="4916442" rtl="0" eaLnBrk="1" latinLnBrk="0" hangingPunct="1">
        <a:defRPr sz="9657" kern="1200">
          <a:solidFill>
            <a:schemeClr val="tx1"/>
          </a:solidFill>
          <a:latin typeface="+mn-lt"/>
          <a:ea typeface="+mn-ea"/>
          <a:cs typeface="+mn-cs"/>
        </a:defRPr>
      </a:lvl5pPr>
      <a:lvl6pPr marL="12291105" algn="l" defTabSz="4916442" rtl="0" eaLnBrk="1" latinLnBrk="0" hangingPunct="1">
        <a:defRPr sz="9657" kern="1200">
          <a:solidFill>
            <a:schemeClr val="tx1"/>
          </a:solidFill>
          <a:latin typeface="+mn-lt"/>
          <a:ea typeface="+mn-ea"/>
          <a:cs typeface="+mn-cs"/>
        </a:defRPr>
      </a:lvl6pPr>
      <a:lvl7pPr marL="14749326" algn="l" defTabSz="4916442" rtl="0" eaLnBrk="1" latinLnBrk="0" hangingPunct="1">
        <a:defRPr sz="9657" kern="1200">
          <a:solidFill>
            <a:schemeClr val="tx1"/>
          </a:solidFill>
          <a:latin typeface="+mn-lt"/>
          <a:ea typeface="+mn-ea"/>
          <a:cs typeface="+mn-cs"/>
        </a:defRPr>
      </a:lvl7pPr>
      <a:lvl8pPr marL="17207547" algn="l" defTabSz="4916442" rtl="0" eaLnBrk="1" latinLnBrk="0" hangingPunct="1">
        <a:defRPr sz="9657" kern="1200">
          <a:solidFill>
            <a:schemeClr val="tx1"/>
          </a:solidFill>
          <a:latin typeface="+mn-lt"/>
          <a:ea typeface="+mn-ea"/>
          <a:cs typeface="+mn-cs"/>
        </a:defRPr>
      </a:lvl8pPr>
      <a:lvl9pPr marL="19665767" algn="l" defTabSz="4916442" rtl="0" eaLnBrk="1" latinLnBrk="0" hangingPunct="1">
        <a:defRPr sz="96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2780" y="3731316"/>
            <a:ext cx="11094720" cy="1358537"/>
          </a:xfrm>
          <a:prstGeom prst="rect">
            <a:avLst/>
          </a:prstGeom>
          <a:solidFill>
            <a:srgbClr val="00336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16530" tIns="58265" rIns="116530" bIns="58265" rtlCol="0" anchor="ctr"/>
          <a:lstStyle/>
          <a:p>
            <a:pPr algn="ctr"/>
            <a:r>
              <a:rPr lang="en-US" sz="4400" b="1" dirty="0"/>
              <a:t>Purpose</a:t>
            </a:r>
          </a:p>
        </p:txBody>
      </p:sp>
      <p:sp>
        <p:nvSpPr>
          <p:cNvPr id="11" name="Rectangle 10"/>
          <p:cNvSpPr/>
          <p:nvPr/>
        </p:nvSpPr>
        <p:spPr>
          <a:xfrm>
            <a:off x="450910" y="10753105"/>
            <a:ext cx="11035304" cy="1358537"/>
          </a:xfrm>
          <a:prstGeom prst="rect">
            <a:avLst/>
          </a:prstGeom>
          <a:solidFill>
            <a:srgbClr val="00336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16530" tIns="58265" rIns="116530" bIns="58265" rtlCol="0" anchor="ctr"/>
          <a:lstStyle/>
          <a:p>
            <a:pPr algn="ctr"/>
            <a:r>
              <a:rPr lang="en-US" sz="4400" b="1" dirty="0"/>
              <a:t>Case #1</a:t>
            </a:r>
          </a:p>
        </p:txBody>
      </p:sp>
      <p:sp>
        <p:nvSpPr>
          <p:cNvPr id="12" name="Rectangle 11"/>
          <p:cNvSpPr/>
          <p:nvPr/>
        </p:nvSpPr>
        <p:spPr>
          <a:xfrm>
            <a:off x="36007762" y="18632955"/>
            <a:ext cx="11094720" cy="1358537"/>
          </a:xfrm>
          <a:prstGeom prst="rect">
            <a:avLst/>
          </a:prstGeom>
          <a:solidFill>
            <a:srgbClr val="00336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16530" tIns="58265" rIns="116530" bIns="58265" rtlCol="0" anchor="ctr"/>
          <a:lstStyle/>
          <a:p>
            <a:pPr algn="ctr"/>
            <a:r>
              <a:rPr lang="en-US" sz="4400" b="1" dirty="0"/>
              <a:t>References</a:t>
            </a:r>
          </a:p>
        </p:txBody>
      </p:sp>
      <p:sp>
        <p:nvSpPr>
          <p:cNvPr id="13" name="Rectangle 12"/>
          <p:cNvSpPr/>
          <p:nvPr/>
        </p:nvSpPr>
        <p:spPr>
          <a:xfrm>
            <a:off x="36067279" y="3731315"/>
            <a:ext cx="11094720" cy="1358537"/>
          </a:xfrm>
          <a:prstGeom prst="rect">
            <a:avLst/>
          </a:prstGeom>
          <a:solidFill>
            <a:srgbClr val="00336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16530" tIns="58265" rIns="116530" bIns="58265" rtlCol="0" anchor="ctr"/>
          <a:lstStyle/>
          <a:p>
            <a:pPr algn="ctr"/>
            <a:r>
              <a:rPr lang="en-US" sz="4400" b="1" dirty="0"/>
              <a:t>Case #3</a:t>
            </a:r>
          </a:p>
        </p:txBody>
      </p:sp>
      <p:sp>
        <p:nvSpPr>
          <p:cNvPr id="14" name="Rectangle 13"/>
          <p:cNvSpPr/>
          <p:nvPr/>
        </p:nvSpPr>
        <p:spPr>
          <a:xfrm>
            <a:off x="11673948" y="3731315"/>
            <a:ext cx="24177148" cy="1358537"/>
          </a:xfrm>
          <a:prstGeom prst="rect">
            <a:avLst/>
          </a:prstGeom>
          <a:solidFill>
            <a:srgbClr val="C800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6530" tIns="58265" rIns="116530" bIns="58265" rtlCol="0" anchor="ctr"/>
          <a:lstStyle/>
          <a:p>
            <a:pPr algn="ctr"/>
            <a:r>
              <a:rPr lang="en-US" sz="4400" b="1" dirty="0"/>
              <a:t>Case Visuals</a:t>
            </a:r>
          </a:p>
        </p:txBody>
      </p:sp>
      <p:sp>
        <p:nvSpPr>
          <p:cNvPr id="7" name="Rectangle 6"/>
          <p:cNvSpPr/>
          <p:nvPr/>
        </p:nvSpPr>
        <p:spPr>
          <a:xfrm>
            <a:off x="452850" y="3136827"/>
            <a:ext cx="11126560" cy="8785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4457" dirty="0"/>
          </a:p>
        </p:txBody>
      </p:sp>
      <p:sp>
        <p:nvSpPr>
          <p:cNvPr id="17" name="Rectangle 16"/>
          <p:cNvSpPr/>
          <p:nvPr/>
        </p:nvSpPr>
        <p:spPr>
          <a:xfrm>
            <a:off x="452848" y="22620514"/>
            <a:ext cx="11094720" cy="10189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81" dirty="0"/>
          </a:p>
        </p:txBody>
      </p:sp>
      <p:sp>
        <p:nvSpPr>
          <p:cNvPr id="18" name="Rectangle 17"/>
          <p:cNvSpPr/>
          <p:nvPr/>
        </p:nvSpPr>
        <p:spPr>
          <a:xfrm>
            <a:off x="588699" y="0"/>
            <a:ext cx="46960101" cy="3034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accent1"/>
                </a:solidFill>
              </a:rPr>
              <a:t>Angiographic Pitfalls for Arterial Interventions </a:t>
            </a:r>
          </a:p>
          <a:p>
            <a:pPr algn="ctr"/>
            <a:r>
              <a:rPr lang="en-US" sz="5448" dirty="0">
                <a:solidFill>
                  <a:srgbClr val="002060"/>
                </a:solidFill>
              </a:rPr>
              <a:t> </a:t>
            </a:r>
            <a:r>
              <a:rPr lang="en-US" sz="6000" dirty="0">
                <a:solidFill>
                  <a:srgbClr val="002060"/>
                </a:solidFill>
              </a:rPr>
              <a:t>Abdul Khan, MD, Gregory Woodhead, MD, PhD, Hugh McGregor, MD, </a:t>
            </a:r>
            <a:r>
              <a:rPr lang="en-US" sz="6000" dirty="0" err="1">
                <a:solidFill>
                  <a:srgbClr val="002060"/>
                </a:solidFill>
              </a:rPr>
              <a:t>Mikin</a:t>
            </a:r>
            <a:r>
              <a:rPr lang="en-US" sz="6000" dirty="0">
                <a:solidFill>
                  <a:srgbClr val="002060"/>
                </a:solidFill>
              </a:rPr>
              <a:t> Patel, MD, MBA, Charles Hennemeyer, MD</a:t>
            </a:r>
            <a:endParaRPr lang="en-US" sz="4457" dirty="0">
              <a:solidFill>
                <a:srgbClr val="002060"/>
              </a:solidFill>
            </a:endParaRPr>
          </a:p>
          <a:p>
            <a:pPr algn="ctr"/>
            <a:r>
              <a:rPr lang="en-US" sz="4457" dirty="0">
                <a:solidFill>
                  <a:schemeClr val="bg1">
                    <a:lumMod val="25000"/>
                  </a:schemeClr>
                </a:solidFill>
              </a:rPr>
              <a:t>University of Arizona - Department of Medical Imaging, Department of Interventional Radiology</a:t>
            </a:r>
          </a:p>
        </p:txBody>
      </p:sp>
      <p:sp>
        <p:nvSpPr>
          <p:cNvPr id="20" name="Rectangle 19"/>
          <p:cNvSpPr/>
          <p:nvPr/>
        </p:nvSpPr>
        <p:spPr>
          <a:xfrm>
            <a:off x="36067278" y="5274438"/>
            <a:ext cx="11086407" cy="8535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schemeClr val="tx1"/>
                </a:solidFill>
              </a:rPr>
              <a:t>A 76-year-old male diagnosed with massive PE was referred for CDT. During aspiration thrombectomy, one of the left lower lobe segmental branches was repeatedly manipulated. After the procedures, the patient developed hemoptysis. Subsequent CT imaging revealed a left lower lobe </a:t>
            </a:r>
            <a:r>
              <a:rPr lang="en-US" sz="4800" dirty="0" err="1">
                <a:solidFill>
                  <a:schemeClr val="tx1"/>
                </a:solidFill>
              </a:rPr>
              <a:t>pseudoaneurysm</a:t>
            </a:r>
            <a:r>
              <a:rPr lang="en-US" sz="4800" dirty="0">
                <a:solidFill>
                  <a:schemeClr val="tx1"/>
                </a:solidFill>
              </a:rPr>
              <a:t> originating from one of two superior segmental branches of the anomalous six left lower lobe pulmonary segmental arteries. The </a:t>
            </a:r>
            <a:r>
              <a:rPr lang="en-US" sz="4800" dirty="0" err="1">
                <a:solidFill>
                  <a:schemeClr val="tx1"/>
                </a:solidFill>
              </a:rPr>
              <a:t>pseudoaneurysm</a:t>
            </a:r>
            <a:r>
              <a:rPr lang="en-US" sz="4800" dirty="0">
                <a:solidFill>
                  <a:schemeClr val="tx1"/>
                </a:solidFill>
              </a:rPr>
              <a:t> was subsequently coiled successfully.</a:t>
            </a:r>
            <a:endParaRPr lang="en-US" sz="4000" dirty="0">
              <a:solidFill>
                <a:schemeClr val="tx1"/>
              </a:solidFill>
              <a:latin typeface="Calibri" panose="020F0502020204030204" pitchFamily="34" charset="0"/>
              <a:ea typeface="Times New Roman" panose="02020603050405020304" pitchFamily="18" charset="0"/>
              <a:cs typeface="Georgia" panose="02040502050405020303" pitchFamily="18" charset="0"/>
            </a:endParaRPr>
          </a:p>
        </p:txBody>
      </p:sp>
      <p:sp>
        <p:nvSpPr>
          <p:cNvPr id="23" name="Rectangle 22"/>
          <p:cNvSpPr/>
          <p:nvPr/>
        </p:nvSpPr>
        <p:spPr>
          <a:xfrm>
            <a:off x="36007762" y="20372833"/>
            <a:ext cx="11126560" cy="9872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a:pPr>
            <a:r>
              <a:rPr lang="en-US" sz="2400" dirty="0" err="1">
                <a:solidFill>
                  <a:schemeClr val="tx1"/>
                </a:solidFill>
              </a:rPr>
              <a:t>Jaff</a:t>
            </a:r>
            <a:r>
              <a:rPr lang="en-US" sz="2400" dirty="0">
                <a:solidFill>
                  <a:schemeClr val="tx1"/>
                </a:solidFill>
              </a:rPr>
              <a:t> MR, </a:t>
            </a:r>
            <a:r>
              <a:rPr lang="en-US" sz="2400" dirty="0" err="1">
                <a:solidFill>
                  <a:schemeClr val="tx1"/>
                </a:solidFill>
              </a:rPr>
              <a:t>Mcmurtry</a:t>
            </a:r>
            <a:r>
              <a:rPr lang="en-US" sz="2400" dirty="0">
                <a:solidFill>
                  <a:schemeClr val="tx1"/>
                </a:solidFill>
              </a:rPr>
              <a:t> MS, Archer SL, et al. Management of massive and submassive pulmonary embolism, </a:t>
            </a:r>
            <a:r>
              <a:rPr lang="en-US" sz="2400" dirty="0" err="1">
                <a:solidFill>
                  <a:schemeClr val="tx1"/>
                </a:solidFill>
              </a:rPr>
              <a:t>iliofemoral</a:t>
            </a:r>
            <a:r>
              <a:rPr lang="en-US" sz="2400" dirty="0">
                <a:solidFill>
                  <a:schemeClr val="tx1"/>
                </a:solidFill>
              </a:rPr>
              <a:t> deep vein thrombosis, and chronic thromboembolic pulmonary hypertension: a scientific statement from the American Heart Association. Circulation. 2011;123(16):1788-830.</a:t>
            </a:r>
          </a:p>
          <a:p>
            <a:pPr marL="342900" lvl="0" indent="-342900">
              <a:buFont typeface="+mj-lt"/>
              <a:buAutoNum type="arabicPeriod"/>
            </a:pPr>
            <a:r>
              <a:rPr lang="en-US" sz="2400" dirty="0" err="1">
                <a:solidFill>
                  <a:schemeClr val="tx1"/>
                </a:solidFill>
              </a:rPr>
              <a:t>Kuo</a:t>
            </a:r>
            <a:r>
              <a:rPr lang="en-US" sz="2400" dirty="0">
                <a:solidFill>
                  <a:schemeClr val="tx1"/>
                </a:solidFill>
              </a:rPr>
              <a:t> WT, Banerjee A, Kim PS, et al. Pulmonary Embolism Response to Fragmentation, Embolectomy, and Catheter Thrombolysis (PERFECT): initial results from a prospective multicenter registry. Chest. 2015;148(3):667–673.</a:t>
            </a:r>
          </a:p>
          <a:p>
            <a:pPr marL="342900" lvl="0" indent="-342900">
              <a:buFont typeface="+mj-lt"/>
              <a:buAutoNum type="arabicPeriod"/>
            </a:pPr>
            <a:r>
              <a:rPr lang="en-US" sz="2400" dirty="0">
                <a:solidFill>
                  <a:schemeClr val="tx1"/>
                </a:solidFill>
              </a:rPr>
              <a:t>Kasper W, </a:t>
            </a:r>
            <a:r>
              <a:rPr lang="en-US" sz="2400" dirty="0" err="1">
                <a:solidFill>
                  <a:schemeClr val="tx1"/>
                </a:solidFill>
              </a:rPr>
              <a:t>Geibel</a:t>
            </a:r>
            <a:r>
              <a:rPr lang="en-US" sz="2400" dirty="0">
                <a:solidFill>
                  <a:schemeClr val="tx1"/>
                </a:solidFill>
              </a:rPr>
              <a:t> A, </a:t>
            </a:r>
            <a:r>
              <a:rPr lang="en-US" sz="2400" dirty="0" err="1">
                <a:solidFill>
                  <a:schemeClr val="tx1"/>
                </a:solidFill>
              </a:rPr>
              <a:t>Tiede</a:t>
            </a:r>
            <a:r>
              <a:rPr lang="en-US" sz="2400" dirty="0">
                <a:solidFill>
                  <a:schemeClr val="tx1"/>
                </a:solidFill>
              </a:rPr>
              <a:t> N, Just H. Patent foramen </a:t>
            </a:r>
            <a:r>
              <a:rPr lang="en-US" sz="2400" dirty="0" err="1">
                <a:solidFill>
                  <a:schemeClr val="tx1"/>
                </a:solidFill>
              </a:rPr>
              <a:t>ovale</a:t>
            </a:r>
            <a:r>
              <a:rPr lang="en-US" sz="2400" dirty="0">
                <a:solidFill>
                  <a:schemeClr val="tx1"/>
                </a:solidFill>
              </a:rPr>
              <a:t> in patients with </a:t>
            </a:r>
            <a:r>
              <a:rPr lang="en-US" sz="2400" dirty="0" err="1">
                <a:solidFill>
                  <a:schemeClr val="tx1"/>
                </a:solidFill>
              </a:rPr>
              <a:t>haemodynamically</a:t>
            </a:r>
            <a:r>
              <a:rPr lang="en-US" sz="2400" dirty="0">
                <a:solidFill>
                  <a:schemeClr val="tx1"/>
                </a:solidFill>
              </a:rPr>
              <a:t> significant pulmonary embolism. Lancet. 1992;340(8819):561-4.</a:t>
            </a:r>
          </a:p>
          <a:p>
            <a:pPr marL="342900" lvl="0" indent="-342900">
              <a:buFont typeface="+mj-lt"/>
              <a:buAutoNum type="arabicPeriod"/>
            </a:pPr>
            <a:r>
              <a:rPr lang="en-US" sz="2400" dirty="0" err="1">
                <a:solidFill>
                  <a:schemeClr val="tx1"/>
                </a:solidFill>
              </a:rPr>
              <a:t>Kandathil</a:t>
            </a:r>
            <a:r>
              <a:rPr lang="en-US" sz="2400" dirty="0">
                <a:solidFill>
                  <a:schemeClr val="tx1"/>
                </a:solidFill>
              </a:rPr>
              <a:t> A, </a:t>
            </a:r>
            <a:r>
              <a:rPr lang="en-US" sz="2400" dirty="0" err="1">
                <a:solidFill>
                  <a:schemeClr val="tx1"/>
                </a:solidFill>
              </a:rPr>
              <a:t>Chamarthy</a:t>
            </a:r>
            <a:r>
              <a:rPr lang="en-US" sz="2400" dirty="0">
                <a:solidFill>
                  <a:schemeClr val="tx1"/>
                </a:solidFill>
              </a:rPr>
              <a:t> M. Pulmonary vascular anatomy &amp; anatomical variants. </a:t>
            </a:r>
            <a:r>
              <a:rPr lang="en-US" sz="2400" dirty="0" err="1">
                <a:solidFill>
                  <a:schemeClr val="tx1"/>
                </a:solidFill>
              </a:rPr>
              <a:t>Cardiovasc</a:t>
            </a:r>
            <a:r>
              <a:rPr lang="en-US" sz="2400" dirty="0">
                <a:solidFill>
                  <a:schemeClr val="tx1"/>
                </a:solidFill>
              </a:rPr>
              <a:t> </a:t>
            </a:r>
            <a:r>
              <a:rPr lang="en-US" sz="2400" dirty="0" err="1">
                <a:solidFill>
                  <a:schemeClr val="tx1"/>
                </a:solidFill>
              </a:rPr>
              <a:t>Diagn</a:t>
            </a:r>
            <a:r>
              <a:rPr lang="en-US" sz="2400" dirty="0">
                <a:solidFill>
                  <a:schemeClr val="tx1"/>
                </a:solidFill>
              </a:rPr>
              <a:t> </a:t>
            </a:r>
            <a:r>
              <a:rPr lang="en-US" sz="2400" dirty="0" err="1">
                <a:solidFill>
                  <a:schemeClr val="tx1"/>
                </a:solidFill>
              </a:rPr>
              <a:t>Ther</a:t>
            </a:r>
            <a:r>
              <a:rPr lang="en-US" sz="2400" dirty="0">
                <a:solidFill>
                  <a:schemeClr val="tx1"/>
                </a:solidFill>
              </a:rPr>
              <a:t>. 2018;8(3):201-207.</a:t>
            </a:r>
          </a:p>
          <a:p>
            <a:pPr marL="342900" lvl="0" indent="-342900">
              <a:buFont typeface="+mj-lt"/>
              <a:buAutoNum type="arabicPeriod"/>
            </a:pPr>
            <a:r>
              <a:rPr lang="en-US" sz="2400" dirty="0">
                <a:solidFill>
                  <a:schemeClr val="tx1"/>
                </a:solidFill>
              </a:rPr>
              <a:t>Shepherd F, White-stern A, </a:t>
            </a:r>
            <a:r>
              <a:rPr lang="en-US" sz="2400" dirty="0" err="1">
                <a:solidFill>
                  <a:schemeClr val="tx1"/>
                </a:solidFill>
              </a:rPr>
              <a:t>Rahaman</a:t>
            </a:r>
            <a:r>
              <a:rPr lang="en-US" sz="2400" dirty="0">
                <a:solidFill>
                  <a:schemeClr val="tx1"/>
                </a:solidFill>
              </a:rPr>
              <a:t> O, Kurian D, Simon K. Saddle Pulmonary Embolism with Thrombus in Transit across a Patent Foramen </a:t>
            </a:r>
            <a:r>
              <a:rPr lang="en-US" sz="2400" dirty="0" err="1">
                <a:solidFill>
                  <a:schemeClr val="tx1"/>
                </a:solidFill>
              </a:rPr>
              <a:t>Ovale</a:t>
            </a:r>
            <a:r>
              <a:rPr lang="en-US" sz="2400" dirty="0">
                <a:solidFill>
                  <a:schemeClr val="tx1"/>
                </a:solidFill>
              </a:rPr>
              <a:t>. Case Rep </a:t>
            </a:r>
            <a:r>
              <a:rPr lang="en-US" sz="2400" dirty="0" err="1">
                <a:solidFill>
                  <a:schemeClr val="tx1"/>
                </a:solidFill>
              </a:rPr>
              <a:t>Cardiol</a:t>
            </a:r>
            <a:r>
              <a:rPr lang="en-US" sz="2400" dirty="0">
                <a:solidFill>
                  <a:schemeClr val="tx1"/>
                </a:solidFill>
              </a:rPr>
              <a:t>. 2017;2017:6752709.</a:t>
            </a:r>
          </a:p>
          <a:p>
            <a:pPr marL="342900" lvl="0" indent="-342900">
              <a:buFont typeface="+mj-lt"/>
              <a:buAutoNum type="arabicPeriod"/>
            </a:pPr>
            <a:r>
              <a:rPr lang="en-US" sz="2400" dirty="0" err="1">
                <a:solidFill>
                  <a:schemeClr val="tx1"/>
                </a:solidFill>
              </a:rPr>
              <a:t>Gokhroo</a:t>
            </a:r>
            <a:r>
              <a:rPr lang="en-US" sz="2400" dirty="0">
                <a:solidFill>
                  <a:schemeClr val="tx1"/>
                </a:solidFill>
              </a:rPr>
              <a:t> RK, </a:t>
            </a:r>
            <a:r>
              <a:rPr lang="en-US" sz="2400" dirty="0" err="1">
                <a:solidFill>
                  <a:schemeClr val="tx1"/>
                </a:solidFill>
              </a:rPr>
              <a:t>Bisht</a:t>
            </a:r>
            <a:r>
              <a:rPr lang="en-US" sz="2400" dirty="0">
                <a:solidFill>
                  <a:schemeClr val="tx1"/>
                </a:solidFill>
              </a:rPr>
              <a:t> DS, </a:t>
            </a:r>
            <a:r>
              <a:rPr lang="en-US" sz="2400" dirty="0" err="1">
                <a:solidFill>
                  <a:schemeClr val="tx1"/>
                </a:solidFill>
              </a:rPr>
              <a:t>Padmanabhan</a:t>
            </a:r>
            <a:r>
              <a:rPr lang="en-US" sz="2400" dirty="0">
                <a:solidFill>
                  <a:schemeClr val="tx1"/>
                </a:solidFill>
              </a:rPr>
              <a:t> D, Gupta S. Coronary sinus anatomy: Ajmer Working Group Classification. J Invasive </a:t>
            </a:r>
            <a:r>
              <a:rPr lang="en-US" sz="2400" dirty="0" err="1">
                <a:solidFill>
                  <a:schemeClr val="tx1"/>
                </a:solidFill>
              </a:rPr>
              <a:t>Cardiol</a:t>
            </a:r>
            <a:r>
              <a:rPr lang="en-US" sz="2400" dirty="0">
                <a:solidFill>
                  <a:schemeClr val="tx1"/>
                </a:solidFill>
              </a:rPr>
              <a:t>. 2014;26(2):71-4.</a:t>
            </a:r>
          </a:p>
          <a:p>
            <a:pPr marL="342900" lvl="0" indent="-342900">
              <a:buFont typeface="+mj-lt"/>
              <a:buAutoNum type="arabicPeriod"/>
            </a:pPr>
            <a:r>
              <a:rPr lang="en-US" sz="2400" dirty="0">
                <a:solidFill>
                  <a:schemeClr val="tx1"/>
                </a:solidFill>
              </a:rPr>
              <a:t>De </a:t>
            </a:r>
            <a:r>
              <a:rPr lang="en-US" sz="2400" dirty="0" err="1">
                <a:solidFill>
                  <a:schemeClr val="tx1"/>
                </a:solidFill>
              </a:rPr>
              <a:t>maria</a:t>
            </a:r>
            <a:r>
              <a:rPr lang="en-US" sz="2400" dirty="0">
                <a:solidFill>
                  <a:schemeClr val="tx1"/>
                </a:solidFill>
              </a:rPr>
              <a:t> GL, </a:t>
            </a:r>
            <a:r>
              <a:rPr lang="en-US" sz="2400" dirty="0" err="1">
                <a:solidFill>
                  <a:schemeClr val="tx1"/>
                </a:solidFill>
              </a:rPr>
              <a:t>Kassimis</a:t>
            </a:r>
            <a:r>
              <a:rPr lang="en-US" sz="2400" dirty="0">
                <a:solidFill>
                  <a:schemeClr val="tx1"/>
                </a:solidFill>
              </a:rPr>
              <a:t> G, Raina T, Banning AP. Reconsidering the back door approach by targeting the coronary sinus in </a:t>
            </a:r>
            <a:r>
              <a:rPr lang="en-US" sz="2400" dirty="0" err="1">
                <a:solidFill>
                  <a:schemeClr val="tx1"/>
                </a:solidFill>
              </a:rPr>
              <a:t>ischaemic</a:t>
            </a:r>
            <a:r>
              <a:rPr lang="en-US" sz="2400" dirty="0">
                <a:solidFill>
                  <a:schemeClr val="tx1"/>
                </a:solidFill>
              </a:rPr>
              <a:t> heart disease. Heart. 2016;102(16):1263-9.</a:t>
            </a:r>
          </a:p>
          <a:p>
            <a:pPr marL="342900" lvl="0" indent="-342900">
              <a:buFont typeface="+mj-lt"/>
              <a:buAutoNum type="arabicPeriod"/>
            </a:pPr>
            <a:r>
              <a:rPr lang="en-US" sz="2400" dirty="0" err="1">
                <a:solidFill>
                  <a:schemeClr val="tx1"/>
                </a:solidFill>
              </a:rPr>
              <a:t>Lawo</a:t>
            </a:r>
            <a:r>
              <a:rPr lang="en-US" sz="2400" dirty="0">
                <a:solidFill>
                  <a:schemeClr val="tx1"/>
                </a:solidFill>
              </a:rPr>
              <a:t> T. [Anatomy, special features and angiographic assessment of the coronary sinus]. </a:t>
            </a:r>
            <a:r>
              <a:rPr lang="en-US" sz="2400" dirty="0" err="1">
                <a:solidFill>
                  <a:schemeClr val="tx1"/>
                </a:solidFill>
              </a:rPr>
              <a:t>Herzschrittmacherther</a:t>
            </a:r>
            <a:r>
              <a:rPr lang="en-US" sz="2400" dirty="0">
                <a:solidFill>
                  <a:schemeClr val="tx1"/>
                </a:solidFill>
              </a:rPr>
              <a:t> </a:t>
            </a:r>
            <a:r>
              <a:rPr lang="en-US" sz="2400" dirty="0" err="1">
                <a:solidFill>
                  <a:schemeClr val="tx1"/>
                </a:solidFill>
              </a:rPr>
              <a:t>Elektrophysiol</a:t>
            </a:r>
            <a:r>
              <a:rPr lang="en-US" sz="2400" dirty="0">
                <a:solidFill>
                  <a:schemeClr val="tx1"/>
                </a:solidFill>
              </a:rPr>
              <a:t>. 2006;17 </a:t>
            </a:r>
            <a:r>
              <a:rPr lang="en-US" sz="2400" dirty="0" err="1">
                <a:solidFill>
                  <a:schemeClr val="tx1"/>
                </a:solidFill>
              </a:rPr>
              <a:t>Suppl</a:t>
            </a:r>
            <a:r>
              <a:rPr lang="en-US" sz="2400" dirty="0">
                <a:solidFill>
                  <a:schemeClr val="tx1"/>
                </a:solidFill>
              </a:rPr>
              <a:t> 1:I1-6.</a:t>
            </a:r>
          </a:p>
          <a:p>
            <a:pPr marL="342900" lvl="0" indent="-342900">
              <a:buFont typeface="+mj-lt"/>
              <a:buAutoNum type="arabicPeriod"/>
            </a:pPr>
            <a:r>
              <a:rPr lang="en-US" sz="2400" dirty="0">
                <a:solidFill>
                  <a:schemeClr val="tx1"/>
                </a:solidFill>
              </a:rPr>
              <a:t>Habib A, Lachman N, Christensen KN, </a:t>
            </a:r>
            <a:r>
              <a:rPr lang="en-US" sz="2400" dirty="0" err="1">
                <a:solidFill>
                  <a:schemeClr val="tx1"/>
                </a:solidFill>
              </a:rPr>
              <a:t>Asirvatham</a:t>
            </a:r>
            <a:r>
              <a:rPr lang="en-US" sz="2400" dirty="0">
                <a:solidFill>
                  <a:schemeClr val="tx1"/>
                </a:solidFill>
              </a:rPr>
              <a:t> SJ. The anatomy of the coronary sinus venous system for the cardiac electrophysiologist. </a:t>
            </a:r>
            <a:r>
              <a:rPr lang="en-US" sz="2400" dirty="0" err="1">
                <a:solidFill>
                  <a:schemeClr val="tx1"/>
                </a:solidFill>
              </a:rPr>
              <a:t>Europace</a:t>
            </a:r>
            <a:r>
              <a:rPr lang="en-US" sz="2400" dirty="0">
                <a:solidFill>
                  <a:schemeClr val="tx1"/>
                </a:solidFill>
              </a:rPr>
              <a:t>. 2009;11 </a:t>
            </a:r>
            <a:r>
              <a:rPr lang="en-US" sz="2400" dirty="0" err="1">
                <a:solidFill>
                  <a:schemeClr val="tx1"/>
                </a:solidFill>
              </a:rPr>
              <a:t>Suppl</a:t>
            </a:r>
            <a:r>
              <a:rPr lang="en-US" sz="2400" dirty="0">
                <a:solidFill>
                  <a:schemeClr val="tx1"/>
                </a:solidFill>
              </a:rPr>
              <a:t> 5:v15-21.</a:t>
            </a:r>
          </a:p>
          <a:p>
            <a:pPr marL="342900" lvl="0" indent="-342900">
              <a:buFont typeface="+mj-lt"/>
              <a:buAutoNum type="arabicPeriod"/>
            </a:pPr>
            <a:r>
              <a:rPr lang="en-US" sz="2400" dirty="0" err="1">
                <a:solidFill>
                  <a:schemeClr val="tx1"/>
                </a:solidFill>
              </a:rPr>
              <a:t>Ghaye</a:t>
            </a:r>
            <a:r>
              <a:rPr lang="en-US" sz="2400" dirty="0">
                <a:solidFill>
                  <a:schemeClr val="tx1"/>
                </a:solidFill>
              </a:rPr>
              <a:t> B, </a:t>
            </a:r>
            <a:r>
              <a:rPr lang="en-US" sz="2400" dirty="0" err="1">
                <a:solidFill>
                  <a:schemeClr val="tx1"/>
                </a:solidFill>
              </a:rPr>
              <a:t>Dondelinger</a:t>
            </a:r>
            <a:r>
              <a:rPr lang="en-US" sz="2400" dirty="0">
                <a:solidFill>
                  <a:schemeClr val="tx1"/>
                </a:solidFill>
              </a:rPr>
              <a:t> RF. Imaging guided thoracic interventions. </a:t>
            </a:r>
            <a:r>
              <a:rPr lang="en-US" sz="2400" dirty="0" err="1">
                <a:solidFill>
                  <a:schemeClr val="tx1"/>
                </a:solidFill>
              </a:rPr>
              <a:t>Eur</a:t>
            </a:r>
            <a:r>
              <a:rPr lang="en-US" sz="2400" dirty="0">
                <a:solidFill>
                  <a:schemeClr val="tx1"/>
                </a:solidFill>
              </a:rPr>
              <a:t> </a:t>
            </a:r>
            <a:r>
              <a:rPr lang="en-US" sz="2400" dirty="0" err="1">
                <a:solidFill>
                  <a:schemeClr val="tx1"/>
                </a:solidFill>
              </a:rPr>
              <a:t>Respir</a:t>
            </a:r>
            <a:r>
              <a:rPr lang="en-US" sz="2400" dirty="0">
                <a:solidFill>
                  <a:schemeClr val="tx1"/>
                </a:solidFill>
              </a:rPr>
              <a:t> J. 2001;17(3):507-28.</a:t>
            </a:r>
          </a:p>
        </p:txBody>
      </p:sp>
      <p:pic>
        <p:nvPicPr>
          <p:cNvPr id="1026" name="Picture 2" descr="College of Medicine - Tuc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848" y="2337452"/>
            <a:ext cx="6835303" cy="12104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0910" y="5052065"/>
            <a:ext cx="10996590" cy="5262979"/>
          </a:xfrm>
          <a:prstGeom prst="rect">
            <a:avLst/>
          </a:prstGeom>
        </p:spPr>
        <p:txBody>
          <a:bodyPr wrap="square" anchor="ctr">
            <a:spAutoFit/>
          </a:bodyPr>
          <a:lstStyle/>
          <a:p>
            <a:r>
              <a:rPr lang="en-US" sz="4800" dirty="0"/>
              <a:t>Interventionists need to be aware of pitfalls associated with therapeutic angiographic procedures such as catheter directed treatment (CDT) for pulmonary embolism (PE).  We report three cases in which the  angiographic findings prompted awareness and education. </a:t>
            </a:r>
            <a:endParaRPr lang="en-US" sz="4800" dirty="0">
              <a:latin typeface="Times New Roman" panose="02020603050405020304" pitchFamily="18" charset="0"/>
              <a:ea typeface="Times New Roman" panose="02020603050405020304" pitchFamily="18" charset="0"/>
            </a:endParaRPr>
          </a:p>
        </p:txBody>
      </p:sp>
      <p:sp>
        <p:nvSpPr>
          <p:cNvPr id="4" name="Rectangle 3"/>
          <p:cNvSpPr/>
          <p:nvPr/>
        </p:nvSpPr>
        <p:spPr>
          <a:xfrm>
            <a:off x="440145" y="12480294"/>
            <a:ext cx="11016236" cy="8858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800" dirty="0">
                <a:solidFill>
                  <a:schemeClr val="tx1"/>
                </a:solidFill>
              </a:rPr>
              <a:t>A 46-year-old female with massive PE was referred for CDT. After advancement into the presumed right pulmonary artery during catheterization, angiography revealed the vessel to be the right inferior pulmonary vein. As the catheter was retracted, contrast was noted to outline the aorta. Further retraction into the IVC raised the possibility of an </a:t>
            </a:r>
            <a:r>
              <a:rPr lang="en-US" sz="4800" dirty="0" err="1">
                <a:solidFill>
                  <a:schemeClr val="tx1"/>
                </a:solidFill>
              </a:rPr>
              <a:t>intracardiac</a:t>
            </a:r>
            <a:r>
              <a:rPr lang="en-US" sz="4800" dirty="0">
                <a:solidFill>
                  <a:schemeClr val="tx1"/>
                </a:solidFill>
              </a:rPr>
              <a:t> shunt as opposed to femoral artery access. An echocardiogram performed the subsequent day revealed a right to left shunt.</a:t>
            </a:r>
          </a:p>
        </p:txBody>
      </p:sp>
      <p:sp>
        <p:nvSpPr>
          <p:cNvPr id="22" name="Rectangle 21"/>
          <p:cNvSpPr/>
          <p:nvPr/>
        </p:nvSpPr>
        <p:spPr>
          <a:xfrm>
            <a:off x="36063121" y="14175097"/>
            <a:ext cx="11094720" cy="1358537"/>
          </a:xfrm>
          <a:prstGeom prst="rect">
            <a:avLst/>
          </a:prstGeom>
          <a:solidFill>
            <a:srgbClr val="00336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16530" tIns="58265" rIns="116530" bIns="58265" rtlCol="0" anchor="ctr"/>
          <a:lstStyle/>
          <a:p>
            <a:pPr algn="ctr"/>
            <a:r>
              <a:rPr lang="en-US" sz="4400" b="1" dirty="0"/>
              <a:t>Conclusion</a:t>
            </a:r>
          </a:p>
        </p:txBody>
      </p:sp>
      <p:sp>
        <p:nvSpPr>
          <p:cNvPr id="24" name="Rectangle 23"/>
          <p:cNvSpPr/>
          <p:nvPr/>
        </p:nvSpPr>
        <p:spPr>
          <a:xfrm>
            <a:off x="36007762" y="16432749"/>
            <a:ext cx="11126560" cy="2678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schemeClr val="tx1"/>
                </a:solidFill>
              </a:rPr>
              <a:t>The implementation of CDT for PE as well as other angiographic pulmonary catheter treatments mandates increased awareness of potential pitfalls during angiography.</a:t>
            </a:r>
          </a:p>
          <a:p>
            <a:br>
              <a:rPr lang="en-US" sz="4400" dirty="0"/>
            </a:br>
            <a:endParaRPr lang="en-US" sz="4400" dirty="0"/>
          </a:p>
        </p:txBody>
      </p:sp>
      <p:sp>
        <p:nvSpPr>
          <p:cNvPr id="34" name="Rectangle 33"/>
          <p:cNvSpPr/>
          <p:nvPr/>
        </p:nvSpPr>
        <p:spPr>
          <a:xfrm>
            <a:off x="11859217" y="11626203"/>
            <a:ext cx="23893038" cy="1953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b="1" dirty="0">
                <a:solidFill>
                  <a:schemeClr val="tx1"/>
                </a:solidFill>
              </a:rPr>
              <a:t>Figure 1</a:t>
            </a:r>
            <a:r>
              <a:rPr lang="en-US" sz="3600" dirty="0">
                <a:solidFill>
                  <a:schemeClr val="tx1"/>
                </a:solidFill>
              </a:rPr>
              <a:t>. (a) Axial images of CT Chest. A filling defect is visualized in the main pulmonary trunk extending through right and left pulmonary arteries indicated presence of a saddle embolus. Fluoroscopic images of catheter angiography. (b) Diagnostic angiography with catheter advanced into the IVC , right heart and right to left shunt, with contrast delineating the right inferior pulmonary vein. (c) Retracted catheter into the right atrium shows aortic arteriogram confirming right to left shunt. </a:t>
            </a:r>
          </a:p>
        </p:txBody>
      </p:sp>
      <p:sp>
        <p:nvSpPr>
          <p:cNvPr id="37" name="Rectangle 36"/>
          <p:cNvSpPr/>
          <p:nvPr/>
        </p:nvSpPr>
        <p:spPr>
          <a:xfrm>
            <a:off x="11855367" y="20841531"/>
            <a:ext cx="23963847" cy="1953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b="1" dirty="0">
                <a:solidFill>
                  <a:schemeClr val="tx1"/>
                </a:solidFill>
              </a:rPr>
              <a:t>Figure 2</a:t>
            </a:r>
            <a:r>
              <a:rPr lang="en-US" sz="3600" dirty="0">
                <a:solidFill>
                  <a:schemeClr val="tx1"/>
                </a:solidFill>
              </a:rPr>
              <a:t>. (a) Axial and (b) Coronal CT Chest showing filling defects in the left and right pulmonary arteries demonstrating PE. </a:t>
            </a:r>
          </a:p>
          <a:p>
            <a:r>
              <a:rPr lang="en-US" sz="3600" dirty="0">
                <a:solidFill>
                  <a:schemeClr val="tx1"/>
                </a:solidFill>
              </a:rPr>
              <a:t>(c) Angiographic views demonstrating the catheter was placed in the coronary sinus.  </a:t>
            </a:r>
          </a:p>
        </p:txBody>
      </p:sp>
      <p:sp>
        <p:nvSpPr>
          <p:cNvPr id="44" name="Rectangle 43"/>
          <p:cNvSpPr/>
          <p:nvPr/>
        </p:nvSpPr>
        <p:spPr>
          <a:xfrm>
            <a:off x="11859217" y="28292582"/>
            <a:ext cx="23981955" cy="1953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b="1" dirty="0">
                <a:solidFill>
                  <a:schemeClr val="tx1"/>
                </a:solidFill>
              </a:rPr>
              <a:t>Figure 3</a:t>
            </a:r>
            <a:r>
              <a:rPr lang="en-US" sz="3600" dirty="0">
                <a:solidFill>
                  <a:schemeClr val="tx1"/>
                </a:solidFill>
              </a:rPr>
              <a:t>. (a) CT Angiogram showing small residual eccentric filling defects in all the proximal segmental branches for the left lower lobe, and downstream subsegmental arteries. A partially enhancing saccular lesion is noted in a lateral </a:t>
            </a:r>
            <a:r>
              <a:rPr lang="en-US" sz="3600" dirty="0" err="1">
                <a:solidFill>
                  <a:schemeClr val="tx1"/>
                </a:solidFill>
              </a:rPr>
              <a:t>subsegmental</a:t>
            </a:r>
            <a:r>
              <a:rPr lang="en-US" sz="3600" dirty="0">
                <a:solidFill>
                  <a:schemeClr val="tx1"/>
                </a:solidFill>
              </a:rPr>
              <a:t> branch of the left lower lobe, in keeping with a </a:t>
            </a:r>
            <a:r>
              <a:rPr lang="en-US" sz="3600" dirty="0" err="1">
                <a:solidFill>
                  <a:schemeClr val="tx1"/>
                </a:solidFill>
              </a:rPr>
              <a:t>pseudoaneurysm</a:t>
            </a:r>
            <a:r>
              <a:rPr lang="en-US" sz="3600" dirty="0">
                <a:solidFill>
                  <a:schemeClr val="tx1"/>
                </a:solidFill>
              </a:rPr>
              <a:t>. Angiographic views of the left lower lobe pseudoaneurysm. (b) initial </a:t>
            </a:r>
            <a:r>
              <a:rPr lang="en-US" sz="3600">
                <a:solidFill>
                  <a:schemeClr val="tx1"/>
                </a:solidFill>
              </a:rPr>
              <a:t>angiogram (c</a:t>
            </a:r>
            <a:r>
              <a:rPr lang="en-US" sz="3600" dirty="0">
                <a:solidFill>
                  <a:schemeClr val="tx1"/>
                </a:solidFill>
              </a:rPr>
              <a:t>) visualization of pseudoaneurysm (d) coiling of aneurysm (e) post coil embolization. </a:t>
            </a:r>
          </a:p>
        </p:txBody>
      </p:sp>
      <p:sp>
        <p:nvSpPr>
          <p:cNvPr id="27" name="Rectangle 26"/>
          <p:cNvSpPr/>
          <p:nvPr/>
        </p:nvSpPr>
        <p:spPr>
          <a:xfrm>
            <a:off x="415092" y="21818064"/>
            <a:ext cx="11094720" cy="1358537"/>
          </a:xfrm>
          <a:prstGeom prst="rect">
            <a:avLst/>
          </a:prstGeom>
          <a:solidFill>
            <a:srgbClr val="00336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16530" tIns="58265" rIns="116530" bIns="58265" rtlCol="0" anchor="ctr"/>
          <a:lstStyle/>
          <a:p>
            <a:pPr algn="ctr"/>
            <a:r>
              <a:rPr lang="en-US" sz="4400" b="1" dirty="0"/>
              <a:t>Case #2</a:t>
            </a:r>
          </a:p>
        </p:txBody>
      </p:sp>
      <p:pic>
        <p:nvPicPr>
          <p:cNvPr id="33" name="Picture 32"/>
          <p:cNvPicPr/>
          <p:nvPr/>
        </p:nvPicPr>
        <p:blipFill>
          <a:blip r:embed="rId4"/>
          <a:stretch>
            <a:fillRect/>
          </a:stretch>
        </p:blipFill>
        <p:spPr>
          <a:xfrm>
            <a:off x="12315534" y="5276521"/>
            <a:ext cx="9451642" cy="6321607"/>
          </a:xfrm>
          <a:prstGeom prst="rect">
            <a:avLst/>
          </a:prstGeom>
        </p:spPr>
      </p:pic>
      <p:pic>
        <p:nvPicPr>
          <p:cNvPr id="35" name="Picture 34"/>
          <p:cNvPicPr/>
          <p:nvPr/>
        </p:nvPicPr>
        <p:blipFill>
          <a:blip r:embed="rId5">
            <a:extLst>
              <a:ext uri="{28A0092B-C50C-407E-A947-70E740481C1C}">
                <a14:useLocalDpi xmlns:a14="http://schemas.microsoft.com/office/drawing/2010/main" val="0"/>
              </a:ext>
            </a:extLst>
          </a:blip>
          <a:stretch>
            <a:fillRect/>
          </a:stretch>
        </p:blipFill>
        <p:spPr>
          <a:xfrm>
            <a:off x="28190601" y="5274438"/>
            <a:ext cx="5825079" cy="6243044"/>
          </a:xfrm>
          <a:prstGeom prst="rect">
            <a:avLst/>
          </a:prstGeom>
        </p:spPr>
      </p:pic>
      <p:pic>
        <p:nvPicPr>
          <p:cNvPr id="36" name="Picture 35"/>
          <p:cNvPicPr/>
          <p:nvPr/>
        </p:nvPicPr>
        <p:blipFill>
          <a:blip r:embed="rId6">
            <a:extLst>
              <a:ext uri="{28A0092B-C50C-407E-A947-70E740481C1C}">
                <a14:useLocalDpi xmlns:a14="http://schemas.microsoft.com/office/drawing/2010/main" val="0"/>
              </a:ext>
            </a:extLst>
          </a:blip>
          <a:stretch>
            <a:fillRect/>
          </a:stretch>
        </p:blipFill>
        <p:spPr>
          <a:xfrm>
            <a:off x="21753225" y="5285744"/>
            <a:ext cx="6437376" cy="6247553"/>
          </a:xfrm>
          <a:prstGeom prst="rect">
            <a:avLst/>
          </a:prstGeom>
        </p:spPr>
      </p:pic>
      <p:pic>
        <p:nvPicPr>
          <p:cNvPr id="8" name="Picture 7"/>
          <p:cNvPicPr>
            <a:picLocks noChangeAspect="1"/>
          </p:cNvPicPr>
          <p:nvPr/>
        </p:nvPicPr>
        <p:blipFill>
          <a:blip r:embed="rId7"/>
          <a:stretch>
            <a:fillRect/>
          </a:stretch>
        </p:blipFill>
        <p:spPr>
          <a:xfrm>
            <a:off x="12244468" y="14605669"/>
            <a:ext cx="8484365" cy="5955692"/>
          </a:xfrm>
          <a:prstGeom prst="rect">
            <a:avLst/>
          </a:prstGeom>
        </p:spPr>
      </p:pic>
      <p:pic>
        <p:nvPicPr>
          <p:cNvPr id="39" name="Picture 38"/>
          <p:cNvPicPr/>
          <p:nvPr/>
        </p:nvPicPr>
        <p:blipFill>
          <a:blip r:embed="rId8" cstate="print">
            <a:extLst>
              <a:ext uri="{28A0092B-C50C-407E-A947-70E740481C1C}">
                <a14:useLocalDpi xmlns:a14="http://schemas.microsoft.com/office/drawing/2010/main" val="0"/>
              </a:ext>
            </a:extLst>
          </a:blip>
          <a:srcRect/>
          <a:stretch>
            <a:fillRect/>
          </a:stretch>
        </p:blipFill>
        <p:spPr>
          <a:xfrm>
            <a:off x="28196448" y="14594427"/>
            <a:ext cx="5952996" cy="5971946"/>
          </a:xfrm>
          <a:prstGeom prst="rect">
            <a:avLst/>
          </a:prstGeom>
        </p:spPr>
      </p:pic>
      <p:pic>
        <p:nvPicPr>
          <p:cNvPr id="19" name="Picture 18"/>
          <p:cNvPicPr>
            <a:picLocks noChangeAspect="1"/>
          </p:cNvPicPr>
          <p:nvPr/>
        </p:nvPicPr>
        <p:blipFill rotWithShape="1">
          <a:blip r:embed="rId9">
            <a:extLst>
              <a:ext uri="{28A0092B-C50C-407E-A947-70E740481C1C}">
                <a14:useLocalDpi xmlns:a14="http://schemas.microsoft.com/office/drawing/2010/main" val="0"/>
              </a:ext>
            </a:extLst>
          </a:blip>
          <a:srcRect l="19849" t="11497" r="39111" b="43365"/>
          <a:stretch/>
        </p:blipFill>
        <p:spPr>
          <a:xfrm>
            <a:off x="19229445" y="23110446"/>
            <a:ext cx="7343937" cy="5048254"/>
          </a:xfrm>
          <a:prstGeom prst="rect">
            <a:avLst/>
          </a:prstGeom>
        </p:spPr>
      </p:pic>
      <p:pic>
        <p:nvPicPr>
          <p:cNvPr id="21" name="Picture 20"/>
          <p:cNvPicPr>
            <a:picLocks noChangeAspect="1"/>
          </p:cNvPicPr>
          <p:nvPr/>
        </p:nvPicPr>
        <p:blipFill rotWithShape="1">
          <a:blip r:embed="rId10">
            <a:extLst>
              <a:ext uri="{28A0092B-C50C-407E-A947-70E740481C1C}">
                <a14:useLocalDpi xmlns:a14="http://schemas.microsoft.com/office/drawing/2010/main" val="0"/>
              </a:ext>
            </a:extLst>
          </a:blip>
          <a:srcRect l="22891" t="21114" r="48707" b="47446"/>
          <a:stretch/>
        </p:blipFill>
        <p:spPr>
          <a:xfrm>
            <a:off x="11921384" y="23110445"/>
            <a:ext cx="7296627" cy="5048254"/>
          </a:xfrm>
          <a:prstGeom prst="rect">
            <a:avLst/>
          </a:prstGeom>
        </p:spPr>
      </p:pic>
      <p:pic>
        <p:nvPicPr>
          <p:cNvPr id="41" name="Picture 40"/>
          <p:cNvPicPr>
            <a:picLocks noChangeAspect="1"/>
          </p:cNvPicPr>
          <p:nvPr/>
        </p:nvPicPr>
        <p:blipFill rotWithShape="1">
          <a:blip r:embed="rId9">
            <a:extLst>
              <a:ext uri="{28A0092B-C50C-407E-A947-70E740481C1C}">
                <a14:useLocalDpi xmlns:a14="http://schemas.microsoft.com/office/drawing/2010/main" val="0"/>
              </a:ext>
            </a:extLst>
          </a:blip>
          <a:srcRect l="19303" t="60532" r="39111" b="2886"/>
          <a:stretch/>
        </p:blipFill>
        <p:spPr>
          <a:xfrm>
            <a:off x="26573382" y="23110446"/>
            <a:ext cx="9182048" cy="5048254"/>
          </a:xfrm>
          <a:prstGeom prst="rect">
            <a:avLst/>
          </a:prstGeom>
        </p:spPr>
      </p:pic>
      <p:pic>
        <p:nvPicPr>
          <p:cNvPr id="43" name="Picture 42"/>
          <p:cNvPicPr/>
          <p:nvPr/>
        </p:nvPicPr>
        <p:blipFill>
          <a:blip r:embed="rId11"/>
          <a:stretch>
            <a:fillRect/>
          </a:stretch>
        </p:blipFill>
        <p:spPr>
          <a:xfrm>
            <a:off x="20734680" y="14610243"/>
            <a:ext cx="7455921" cy="5956130"/>
          </a:xfrm>
          <a:prstGeom prst="rect">
            <a:avLst/>
          </a:prstGeom>
        </p:spPr>
      </p:pic>
      <p:sp>
        <p:nvSpPr>
          <p:cNvPr id="25" name="TextBox 24"/>
          <p:cNvSpPr txBox="1"/>
          <p:nvPr/>
        </p:nvSpPr>
        <p:spPr>
          <a:xfrm>
            <a:off x="354305" y="23243739"/>
            <a:ext cx="11035179" cy="6001643"/>
          </a:xfrm>
          <a:prstGeom prst="rect">
            <a:avLst/>
          </a:prstGeom>
          <a:noFill/>
        </p:spPr>
        <p:txBody>
          <a:bodyPr wrap="square" rtlCol="0">
            <a:spAutoFit/>
          </a:bodyPr>
          <a:lstStyle/>
          <a:p>
            <a:r>
              <a:rPr lang="en-US" sz="4800" dirty="0"/>
              <a:t>A 65-year-old male diagnosed with submassive PE was referred for CDT. During catheterization, contrast injection showed the catheter to be in the coronary sinus mimicking right ventricular outflow. The catheter was retracted and positioned correctly with subsequent successful thrombectomy.</a:t>
            </a:r>
          </a:p>
        </p:txBody>
      </p:sp>
      <p:sp>
        <p:nvSpPr>
          <p:cNvPr id="31" name="TextBox 30">
            <a:extLst>
              <a:ext uri="{FF2B5EF4-FFF2-40B4-BE49-F238E27FC236}">
                <a16:creationId xmlns:a16="http://schemas.microsoft.com/office/drawing/2014/main" id="{E8648692-448D-234A-9D0E-D47D9EBEB482}"/>
              </a:ext>
            </a:extLst>
          </p:cNvPr>
          <p:cNvSpPr txBox="1"/>
          <p:nvPr/>
        </p:nvSpPr>
        <p:spPr>
          <a:xfrm>
            <a:off x="12522118" y="5186302"/>
            <a:ext cx="925512" cy="769441"/>
          </a:xfrm>
          <a:prstGeom prst="rect">
            <a:avLst/>
          </a:prstGeom>
          <a:noFill/>
        </p:spPr>
        <p:txBody>
          <a:bodyPr wrap="square" rtlCol="0">
            <a:spAutoFit/>
          </a:bodyPr>
          <a:lstStyle/>
          <a:p>
            <a:r>
              <a:rPr lang="en-US" sz="4400" dirty="0">
                <a:solidFill>
                  <a:schemeClr val="bg1"/>
                </a:solidFill>
                <a:latin typeface="Cambria" charset="0"/>
                <a:ea typeface="Cambria" charset="0"/>
                <a:cs typeface="Cambria" charset="0"/>
              </a:rPr>
              <a:t>A</a:t>
            </a:r>
          </a:p>
        </p:txBody>
      </p:sp>
      <p:sp>
        <p:nvSpPr>
          <p:cNvPr id="32" name="TextBox 31">
            <a:extLst>
              <a:ext uri="{FF2B5EF4-FFF2-40B4-BE49-F238E27FC236}">
                <a16:creationId xmlns:a16="http://schemas.microsoft.com/office/drawing/2014/main" id="{57EFE3EE-F1BE-B545-B198-B015866AF45F}"/>
              </a:ext>
            </a:extLst>
          </p:cNvPr>
          <p:cNvSpPr txBox="1"/>
          <p:nvPr/>
        </p:nvSpPr>
        <p:spPr>
          <a:xfrm>
            <a:off x="21753225" y="5186302"/>
            <a:ext cx="925512" cy="769441"/>
          </a:xfrm>
          <a:prstGeom prst="rect">
            <a:avLst/>
          </a:prstGeom>
          <a:noFill/>
        </p:spPr>
        <p:txBody>
          <a:bodyPr wrap="square" rtlCol="0">
            <a:spAutoFit/>
          </a:bodyPr>
          <a:lstStyle/>
          <a:p>
            <a:r>
              <a:rPr lang="en-US" sz="4400" dirty="0">
                <a:solidFill>
                  <a:schemeClr val="bg1"/>
                </a:solidFill>
                <a:latin typeface="Cambria" charset="0"/>
                <a:ea typeface="Cambria" charset="0"/>
                <a:cs typeface="Cambria" charset="0"/>
              </a:rPr>
              <a:t>B</a:t>
            </a:r>
            <a:endParaRPr lang="en-US" sz="7200" dirty="0">
              <a:solidFill>
                <a:schemeClr val="bg1"/>
              </a:solidFill>
              <a:latin typeface="Cambria" charset="0"/>
              <a:ea typeface="Cambria" charset="0"/>
              <a:cs typeface="Cambria" charset="0"/>
            </a:endParaRPr>
          </a:p>
        </p:txBody>
      </p:sp>
      <p:sp>
        <p:nvSpPr>
          <p:cNvPr id="38" name="TextBox 37">
            <a:extLst>
              <a:ext uri="{FF2B5EF4-FFF2-40B4-BE49-F238E27FC236}">
                <a16:creationId xmlns:a16="http://schemas.microsoft.com/office/drawing/2014/main" id="{63B21D59-2F79-0843-87C8-C64D16D44287}"/>
              </a:ext>
            </a:extLst>
          </p:cNvPr>
          <p:cNvSpPr txBox="1"/>
          <p:nvPr/>
        </p:nvSpPr>
        <p:spPr>
          <a:xfrm>
            <a:off x="28190601" y="5241657"/>
            <a:ext cx="925512" cy="769441"/>
          </a:xfrm>
          <a:prstGeom prst="rect">
            <a:avLst/>
          </a:prstGeom>
          <a:noFill/>
        </p:spPr>
        <p:txBody>
          <a:bodyPr wrap="square" rtlCol="0">
            <a:spAutoFit/>
          </a:bodyPr>
          <a:lstStyle/>
          <a:p>
            <a:r>
              <a:rPr lang="en-US" sz="4400" dirty="0">
                <a:solidFill>
                  <a:schemeClr val="bg1"/>
                </a:solidFill>
                <a:latin typeface="Cambria" charset="0"/>
                <a:ea typeface="Cambria" charset="0"/>
                <a:cs typeface="Cambria" charset="0"/>
              </a:rPr>
              <a:t>C</a:t>
            </a:r>
            <a:endParaRPr lang="en-US" sz="7200" dirty="0">
              <a:solidFill>
                <a:schemeClr val="bg1"/>
              </a:solidFill>
              <a:latin typeface="Cambria" charset="0"/>
              <a:ea typeface="Cambria" charset="0"/>
              <a:cs typeface="Cambria" charset="0"/>
            </a:endParaRPr>
          </a:p>
        </p:txBody>
      </p:sp>
      <p:sp>
        <p:nvSpPr>
          <p:cNvPr id="3" name="Rectangle 2">
            <a:extLst>
              <a:ext uri="{FF2B5EF4-FFF2-40B4-BE49-F238E27FC236}">
                <a16:creationId xmlns:a16="http://schemas.microsoft.com/office/drawing/2014/main" id="{2007602F-2A40-3F4C-9F6B-DC692D29AC8F}"/>
              </a:ext>
            </a:extLst>
          </p:cNvPr>
          <p:cNvSpPr/>
          <p:nvPr/>
        </p:nvSpPr>
        <p:spPr>
          <a:xfrm>
            <a:off x="12238621" y="14655046"/>
            <a:ext cx="567784" cy="830997"/>
          </a:xfrm>
          <a:prstGeom prst="rect">
            <a:avLst/>
          </a:prstGeom>
        </p:spPr>
        <p:txBody>
          <a:bodyPr wrap="none">
            <a:spAutoFit/>
          </a:bodyPr>
          <a:lstStyle/>
          <a:p>
            <a:r>
              <a:rPr lang="en-US" sz="4800" dirty="0">
                <a:solidFill>
                  <a:schemeClr val="bg1"/>
                </a:solidFill>
                <a:latin typeface="Cambria" charset="0"/>
                <a:ea typeface="Cambria" charset="0"/>
                <a:cs typeface="Cambria" charset="0"/>
              </a:rPr>
              <a:t>A</a:t>
            </a:r>
            <a:endParaRPr lang="en-US" dirty="0"/>
          </a:p>
        </p:txBody>
      </p:sp>
      <p:sp>
        <p:nvSpPr>
          <p:cNvPr id="5" name="Rectangle 4">
            <a:extLst>
              <a:ext uri="{FF2B5EF4-FFF2-40B4-BE49-F238E27FC236}">
                <a16:creationId xmlns:a16="http://schemas.microsoft.com/office/drawing/2014/main" id="{A7C5EE6F-3823-4247-A43B-767CC67A70E4}"/>
              </a:ext>
            </a:extLst>
          </p:cNvPr>
          <p:cNvSpPr/>
          <p:nvPr/>
        </p:nvSpPr>
        <p:spPr>
          <a:xfrm>
            <a:off x="20728833" y="14836914"/>
            <a:ext cx="498855" cy="707886"/>
          </a:xfrm>
          <a:prstGeom prst="rect">
            <a:avLst/>
          </a:prstGeom>
        </p:spPr>
        <p:txBody>
          <a:bodyPr wrap="none">
            <a:spAutoFit/>
          </a:bodyPr>
          <a:lstStyle/>
          <a:p>
            <a:r>
              <a:rPr lang="en-US" sz="4000" dirty="0">
                <a:solidFill>
                  <a:schemeClr val="bg1"/>
                </a:solidFill>
                <a:latin typeface="Cambria" charset="0"/>
                <a:ea typeface="Cambria" charset="0"/>
                <a:cs typeface="Cambria" charset="0"/>
              </a:rPr>
              <a:t>B</a:t>
            </a:r>
            <a:endParaRPr lang="en-US" dirty="0"/>
          </a:p>
        </p:txBody>
      </p:sp>
      <p:sp>
        <p:nvSpPr>
          <p:cNvPr id="6" name="Rectangle 5">
            <a:extLst>
              <a:ext uri="{FF2B5EF4-FFF2-40B4-BE49-F238E27FC236}">
                <a16:creationId xmlns:a16="http://schemas.microsoft.com/office/drawing/2014/main" id="{6E840E22-8F4C-A843-8FE9-F85A8976D88E}"/>
              </a:ext>
            </a:extLst>
          </p:cNvPr>
          <p:cNvSpPr/>
          <p:nvPr/>
        </p:nvSpPr>
        <p:spPr>
          <a:xfrm>
            <a:off x="29461022" y="14512069"/>
            <a:ext cx="502061" cy="769441"/>
          </a:xfrm>
          <a:prstGeom prst="rect">
            <a:avLst/>
          </a:prstGeom>
        </p:spPr>
        <p:txBody>
          <a:bodyPr wrap="none">
            <a:spAutoFit/>
          </a:bodyPr>
          <a:lstStyle/>
          <a:p>
            <a:r>
              <a:rPr lang="en-US" sz="4400" dirty="0">
                <a:solidFill>
                  <a:schemeClr val="bg1"/>
                </a:solidFill>
                <a:latin typeface="Cambria" charset="0"/>
                <a:ea typeface="Cambria" charset="0"/>
                <a:cs typeface="Cambria" charset="0"/>
              </a:rPr>
              <a:t>C</a:t>
            </a:r>
            <a:endParaRPr lang="en-US" dirty="0"/>
          </a:p>
        </p:txBody>
      </p:sp>
      <p:sp>
        <p:nvSpPr>
          <p:cNvPr id="42" name="Rectangle 41">
            <a:extLst>
              <a:ext uri="{FF2B5EF4-FFF2-40B4-BE49-F238E27FC236}">
                <a16:creationId xmlns:a16="http://schemas.microsoft.com/office/drawing/2014/main" id="{8CB229AC-38F4-4440-A456-0818581A6E46}"/>
              </a:ext>
            </a:extLst>
          </p:cNvPr>
          <p:cNvSpPr/>
          <p:nvPr/>
        </p:nvSpPr>
        <p:spPr>
          <a:xfrm>
            <a:off x="11887465" y="23069754"/>
            <a:ext cx="428070" cy="707886"/>
          </a:xfrm>
          <a:prstGeom prst="rect">
            <a:avLst/>
          </a:prstGeom>
        </p:spPr>
        <p:txBody>
          <a:bodyPr wrap="square">
            <a:spAutoFit/>
          </a:bodyPr>
          <a:lstStyle/>
          <a:p>
            <a:r>
              <a:rPr lang="en-US" sz="4000" dirty="0">
                <a:solidFill>
                  <a:schemeClr val="bg1"/>
                </a:solidFill>
                <a:latin typeface="Cambria" charset="0"/>
                <a:ea typeface="Cambria" charset="0"/>
                <a:cs typeface="Cambria" charset="0"/>
              </a:rPr>
              <a:t>A</a:t>
            </a:r>
            <a:endParaRPr lang="en-US" dirty="0"/>
          </a:p>
        </p:txBody>
      </p:sp>
      <p:sp>
        <p:nvSpPr>
          <p:cNvPr id="45" name="Rectangle 44">
            <a:extLst>
              <a:ext uri="{FF2B5EF4-FFF2-40B4-BE49-F238E27FC236}">
                <a16:creationId xmlns:a16="http://schemas.microsoft.com/office/drawing/2014/main" id="{84572653-E742-D546-B77B-5D439EC15AC1}"/>
              </a:ext>
            </a:extLst>
          </p:cNvPr>
          <p:cNvSpPr/>
          <p:nvPr/>
        </p:nvSpPr>
        <p:spPr>
          <a:xfrm>
            <a:off x="19130142" y="23020611"/>
            <a:ext cx="428070" cy="707886"/>
          </a:xfrm>
          <a:prstGeom prst="rect">
            <a:avLst/>
          </a:prstGeom>
        </p:spPr>
        <p:txBody>
          <a:bodyPr wrap="square">
            <a:spAutoFit/>
          </a:bodyPr>
          <a:lstStyle/>
          <a:p>
            <a:r>
              <a:rPr lang="en-US" sz="4000" dirty="0">
                <a:solidFill>
                  <a:schemeClr val="bg1"/>
                </a:solidFill>
                <a:latin typeface="Cambria" charset="0"/>
                <a:ea typeface="Cambria" charset="0"/>
                <a:cs typeface="Cambria" charset="0"/>
              </a:rPr>
              <a:t>B</a:t>
            </a:r>
            <a:endParaRPr lang="en-US" dirty="0"/>
          </a:p>
        </p:txBody>
      </p:sp>
      <p:sp>
        <p:nvSpPr>
          <p:cNvPr id="49" name="Rectangle 48">
            <a:extLst>
              <a:ext uri="{FF2B5EF4-FFF2-40B4-BE49-F238E27FC236}">
                <a16:creationId xmlns:a16="http://schemas.microsoft.com/office/drawing/2014/main" id="{580FBCBC-C338-6144-8137-31EA2CCB06BD}"/>
              </a:ext>
            </a:extLst>
          </p:cNvPr>
          <p:cNvSpPr/>
          <p:nvPr/>
        </p:nvSpPr>
        <p:spPr>
          <a:xfrm>
            <a:off x="22977476" y="23020611"/>
            <a:ext cx="428070" cy="707886"/>
          </a:xfrm>
          <a:prstGeom prst="rect">
            <a:avLst/>
          </a:prstGeom>
        </p:spPr>
        <p:txBody>
          <a:bodyPr wrap="square">
            <a:spAutoFit/>
          </a:bodyPr>
          <a:lstStyle/>
          <a:p>
            <a:r>
              <a:rPr lang="en-US" sz="4000" dirty="0">
                <a:solidFill>
                  <a:schemeClr val="bg1"/>
                </a:solidFill>
                <a:latin typeface="Cambria" charset="0"/>
                <a:ea typeface="Cambria" charset="0"/>
                <a:cs typeface="Cambria" charset="0"/>
              </a:rPr>
              <a:t>C</a:t>
            </a:r>
            <a:endParaRPr lang="en-US" dirty="0"/>
          </a:p>
        </p:txBody>
      </p:sp>
      <p:sp>
        <p:nvSpPr>
          <p:cNvPr id="50" name="Rectangle 49">
            <a:extLst>
              <a:ext uri="{FF2B5EF4-FFF2-40B4-BE49-F238E27FC236}">
                <a16:creationId xmlns:a16="http://schemas.microsoft.com/office/drawing/2014/main" id="{9118B7A6-4E43-2647-857E-AABA216BE126}"/>
              </a:ext>
            </a:extLst>
          </p:cNvPr>
          <p:cNvSpPr/>
          <p:nvPr/>
        </p:nvSpPr>
        <p:spPr>
          <a:xfrm>
            <a:off x="26471818" y="22951155"/>
            <a:ext cx="428070" cy="707886"/>
          </a:xfrm>
          <a:prstGeom prst="rect">
            <a:avLst/>
          </a:prstGeom>
        </p:spPr>
        <p:txBody>
          <a:bodyPr wrap="square">
            <a:spAutoFit/>
          </a:bodyPr>
          <a:lstStyle/>
          <a:p>
            <a:r>
              <a:rPr lang="en-US" sz="4000" dirty="0">
                <a:solidFill>
                  <a:schemeClr val="bg1"/>
                </a:solidFill>
                <a:latin typeface="Cambria" charset="0"/>
                <a:ea typeface="Cambria" charset="0"/>
                <a:cs typeface="Cambria" charset="0"/>
              </a:rPr>
              <a:t>D</a:t>
            </a:r>
            <a:endParaRPr lang="en-US" dirty="0"/>
          </a:p>
        </p:txBody>
      </p:sp>
      <p:sp>
        <p:nvSpPr>
          <p:cNvPr id="51" name="Rectangle 50">
            <a:extLst>
              <a:ext uri="{FF2B5EF4-FFF2-40B4-BE49-F238E27FC236}">
                <a16:creationId xmlns:a16="http://schemas.microsoft.com/office/drawing/2014/main" id="{CC0B0495-F473-DF4F-A617-EEE75F82A746}"/>
              </a:ext>
            </a:extLst>
          </p:cNvPr>
          <p:cNvSpPr/>
          <p:nvPr/>
        </p:nvSpPr>
        <p:spPr>
          <a:xfrm>
            <a:off x="31457077" y="23058528"/>
            <a:ext cx="428070" cy="707886"/>
          </a:xfrm>
          <a:prstGeom prst="rect">
            <a:avLst/>
          </a:prstGeom>
        </p:spPr>
        <p:txBody>
          <a:bodyPr wrap="square">
            <a:spAutoFit/>
          </a:bodyPr>
          <a:lstStyle/>
          <a:p>
            <a:r>
              <a:rPr lang="en-US" sz="4000" dirty="0">
                <a:solidFill>
                  <a:schemeClr val="bg1"/>
                </a:solidFill>
                <a:latin typeface="Cambria" charset="0"/>
                <a:ea typeface="Cambria" charset="0"/>
                <a:cs typeface="Cambria" charset="0"/>
              </a:rPr>
              <a:t>E</a:t>
            </a:r>
            <a:endParaRPr lang="en-US" dirty="0"/>
          </a:p>
        </p:txBody>
      </p:sp>
    </p:spTree>
    <p:extLst>
      <p:ext uri="{BB962C8B-B14F-4D97-AF65-F5344CB8AC3E}">
        <p14:creationId xmlns:p14="http://schemas.microsoft.com/office/powerpoint/2010/main" val="11647461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UA Copper Custom">
      <a:dk1>
        <a:sysClr val="windowText" lastClr="000000"/>
      </a:dk1>
      <a:lt1>
        <a:sysClr val="window" lastClr="FFFFFF"/>
      </a:lt1>
      <a:dk2>
        <a:srgbClr val="3F3F3F"/>
      </a:dk2>
      <a:lt2>
        <a:srgbClr val="ECE9C6"/>
      </a:lt2>
      <a:accent1>
        <a:srgbClr val="C80033"/>
      </a:accent1>
      <a:accent2>
        <a:srgbClr val="92D050"/>
      </a:accent2>
      <a:accent3>
        <a:srgbClr val="003366"/>
      </a:accent3>
      <a:accent4>
        <a:srgbClr val="CC9900"/>
      </a:accent4>
      <a:accent5>
        <a:srgbClr val="972109"/>
      </a:accent5>
      <a:accent6>
        <a:srgbClr val="7BA0A5"/>
      </a:accent6>
      <a:hlink>
        <a:srgbClr val="C80033"/>
      </a:hlink>
      <a:folHlink>
        <a:srgbClr val="B2B2B2"/>
      </a:folHlink>
    </a:clrScheme>
    <a:fontScheme name="UACOM-KSE">
      <a:majorFont>
        <a:latin typeface="Cambria"/>
        <a:ea typeface=""/>
        <a:cs typeface=""/>
      </a:majorFont>
      <a:minorFont>
        <a:latin typeface="Calibri"/>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oster-Template" id="{7A9CD7C7-FEFA-442C-9FE5-EEDB4FED04C9}" vid="{E1408174-FD38-44A7-8560-436CD2A028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1253</TotalTime>
  <Words>861</Words>
  <Application>Microsoft Macintosh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vt:lpstr>
      <vt:lpstr>Times New Roman</vt:lpstr>
      <vt:lpstr>Clarity</vt:lpstr>
      <vt:lpstr>PowerPoint Presentation</vt:lpstr>
    </vt:vector>
  </TitlesOfParts>
  <Company>College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Spear Ellinwood</dc:creator>
  <cp:lastModifiedBy>Khan, Abdul Sami - (askhan)</cp:lastModifiedBy>
  <cp:revision>78</cp:revision>
  <dcterms:created xsi:type="dcterms:W3CDTF">2015-04-15T23:41:22Z</dcterms:created>
  <dcterms:modified xsi:type="dcterms:W3CDTF">2020-04-30T00:26:57Z</dcterms:modified>
</cp:coreProperties>
</file>