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  <p:sldMasterId id="2147483672" r:id="rId2"/>
  </p:sldMasterIdLst>
  <p:notesMasterIdLst>
    <p:notesMasterId r:id="rId4"/>
  </p:notesMasterIdLst>
  <p:sldIdLst>
    <p:sldId id="276" r:id="rId3"/>
  </p:sldIdLst>
  <p:sldSz cx="20104100" cy="11309350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31">
          <p15:clr>
            <a:srgbClr val="9AA0A6"/>
          </p15:clr>
        </p15:guide>
        <p15:guide id="3" pos="4787">
          <p15:clr>
            <a:srgbClr val="9AA0A6"/>
          </p15:clr>
        </p15:guide>
        <p15:guide id="4" pos="7874">
          <p15:clr>
            <a:srgbClr val="9AA0A6"/>
          </p15:clr>
        </p15:guide>
        <p15:guide id="5" pos="8145">
          <p15:clr>
            <a:srgbClr val="9AA0A6"/>
          </p15:clr>
        </p15:guide>
        <p15:guide id="6" pos="11232">
          <p15:clr>
            <a:srgbClr val="9AA0A6"/>
          </p15:clr>
        </p15:guide>
        <p15:guide id="7" orient="horz" pos="537">
          <p15:clr>
            <a:srgbClr val="9AA0A6"/>
          </p15:clr>
        </p15:guide>
        <p15:guide id="8" orient="horz" pos="1844">
          <p15:clr>
            <a:srgbClr val="9AA0A6"/>
          </p15:clr>
        </p15:guide>
        <p15:guide id="9" orient="horz" pos="5575">
          <p15:clr>
            <a:srgbClr val="9AA0A6"/>
          </p15:clr>
        </p15:guide>
        <p15:guide id="10" pos="6555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4B"/>
    <a:srgbClr val="BD172F"/>
    <a:srgbClr val="002060"/>
    <a:srgbClr val="E4F0F6"/>
    <a:srgbClr val="EFDBD4"/>
    <a:srgbClr val="E0E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014A0B-475B-4B9F-A1E9-10134EDE19F1}">
  <a:tblStyle styleId="{F7014A0B-475B-4B9F-A1E9-10134EDE19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06" y="42"/>
      </p:cViewPr>
      <p:guideLst>
        <p:guide pos="1440"/>
        <p:guide pos="4531"/>
        <p:guide pos="4787"/>
        <p:guide pos="7874"/>
        <p:guide pos="8145"/>
        <p:guide pos="11232"/>
        <p:guide orient="horz" pos="537"/>
        <p:guide orient="horz" pos="1844"/>
        <p:guide orient="horz" pos="5575"/>
        <p:guide pos="65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4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35" y="3329930"/>
            <a:ext cx="7437118" cy="315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9" tIns="47459" rIns="47459" bIns="474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1E5D-B2CA-4340-A705-A178FDF0C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157" y="4386744"/>
            <a:ext cx="17339786" cy="2185952"/>
          </a:xfrm>
        </p:spPr>
        <p:txBody>
          <a:bodyPr>
            <a:noAutofit/>
          </a:bodyPr>
          <a:lstStyle>
            <a:lvl1pPr>
              <a:defRPr sz="15831" cap="all" spc="989" baseline="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73CE0CF-8E13-4F8A-93AD-BFB4E9340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2157" y="3015254"/>
            <a:ext cx="17339786" cy="1371489"/>
          </a:xfrm>
        </p:spPr>
        <p:txBody>
          <a:bodyPr anchor="ctr">
            <a:noAutofit/>
          </a:bodyPr>
          <a:lstStyle>
            <a:lvl1pPr>
              <a:defRPr sz="12533" cap="all" spc="495" baseline="0"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30CCB5B-985D-4B0C-A0DE-92677D62C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5935" y="8813035"/>
            <a:ext cx="5312231" cy="1068105"/>
          </a:xfrm>
        </p:spPr>
        <p:txBody>
          <a:bodyPr>
            <a:normAutofit/>
          </a:bodyPr>
          <a:lstStyle>
            <a:lvl1pPr>
              <a:defRPr sz="4617" b="1">
                <a:solidFill>
                  <a:srgbClr val="C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4456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4FC5F3-DCDF-D267-FB5E-D56A19941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157" y="4386744"/>
            <a:ext cx="17339786" cy="2185952"/>
          </a:xfrm>
        </p:spPr>
        <p:txBody>
          <a:bodyPr>
            <a:noAutofit/>
          </a:bodyPr>
          <a:lstStyle>
            <a:lvl1pPr>
              <a:defRPr sz="15831" cap="all" spc="989" baseline="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580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2223-1A83-4FF8-848D-F9FD64B51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0410" y="2079253"/>
            <a:ext cx="16083280" cy="1372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256" b="0" cap="all" spc="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CE749E3-50F7-43AA-8078-217DA822E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0410" y="1202171"/>
            <a:ext cx="16082128" cy="13720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246" cap="all" spc="330" baseline="0"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92CAD29-00A6-4176-92C3-ECBA996ED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157" y="4547819"/>
            <a:ext cx="3392567" cy="6021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79" b="1" cap="all" spc="33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406AE24-E5AD-4AD9-86D9-3A46A0EBA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7942" y="4547819"/>
            <a:ext cx="3392567" cy="6021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79" b="1" cap="all" spc="33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473BF3A-5E89-42F3-A9B9-16318E970E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5652" y="4547819"/>
            <a:ext cx="3392567" cy="6021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79" b="1" cap="all" spc="33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E1050BD6-5687-45FB-9A43-127691F836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2157" y="7895007"/>
            <a:ext cx="3392567" cy="6021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79" b="1" cap="all" spc="33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612E2008-796B-49AC-843C-456B3AFA4E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1791" y="7895007"/>
            <a:ext cx="3392567" cy="6021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79" b="1" cap="all" spc="33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D5D93309-F741-40BE-903F-0D6999BF1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05652" y="7895007"/>
            <a:ext cx="3392567" cy="6021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79" b="1" cap="all" spc="33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3F045C1D-806B-4CD2-B443-C1E467A731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505287" y="4556190"/>
            <a:ext cx="3392567" cy="6021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79" b="1" cap="all" spc="33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153BF21F-29A6-447A-BE43-61D1DD3D69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05287" y="7903378"/>
            <a:ext cx="3392567" cy="6021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79" b="1" cap="all" spc="33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8C32B373-7F2D-474D-9A64-1AB31886AF9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0387" y="5081561"/>
            <a:ext cx="3218052" cy="226187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979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559BF0E-B8DB-4078-8BFB-82CE6A433F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8111" y="5081561"/>
            <a:ext cx="3218052" cy="226187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979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4BD57D5-B1E7-4214-B971-C505925BBE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05654" y="5081561"/>
            <a:ext cx="3218052" cy="226187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979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8C19FB0-2ADB-475F-A14E-5202DBE2CFB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03892" y="5081561"/>
            <a:ext cx="3218052" cy="226187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979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C9C768F4-8FEF-4E25-B6D4-CE5A763811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5498" y="8417676"/>
            <a:ext cx="3218052" cy="226187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979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D42D56F6-3FEF-4ECC-BFAD-562ED06BB8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7944" y="8417676"/>
            <a:ext cx="3218052" cy="226187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979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674A7BE6-D119-4025-96A5-FD074183AB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796182" y="8417676"/>
            <a:ext cx="3218052" cy="226187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979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30BDC173-256B-4D7F-AD68-325440FBEE9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494421" y="8417676"/>
            <a:ext cx="3218052" cy="226187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979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47554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D1298B0-DF74-4921-ACDD-25CA73EA0D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6922" y="6213597"/>
            <a:ext cx="16090261" cy="1068105"/>
          </a:xfrm>
        </p:spPr>
        <p:txBody>
          <a:bodyPr>
            <a:noAutofit/>
          </a:bodyPr>
          <a:lstStyle>
            <a:lvl1pPr>
              <a:defRPr sz="461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D38433A-D9FF-4C22-931F-DD22EE385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0410" y="2079253"/>
            <a:ext cx="16083280" cy="1372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256" b="0" cap="all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2A74B68-1636-4772-8535-B636BAC6C6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0410" y="1202171"/>
            <a:ext cx="16083280" cy="13720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246" cap="all" spc="33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123FB0D-6B56-47D6-8C8D-4094F503A3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2159" y="5095753"/>
            <a:ext cx="17339786" cy="111784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895" cap="all" spc="989" baseline="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9895" dirty="0">
                <a:solidFill>
                  <a:schemeClr val="tx2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6968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1E5D-B2CA-4340-A705-A178FDF0C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157" y="4386744"/>
            <a:ext cx="17339786" cy="2185952"/>
          </a:xfrm>
        </p:spPr>
        <p:txBody>
          <a:bodyPr>
            <a:noAutofit/>
          </a:bodyPr>
          <a:lstStyle>
            <a:lvl1pPr>
              <a:defRPr sz="15831" cap="all" spc="989" baseline="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73CE0CF-8E13-4F8A-93AD-BFB4E9340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2157" y="3015254"/>
            <a:ext cx="17339786" cy="1371489"/>
          </a:xfrm>
        </p:spPr>
        <p:txBody>
          <a:bodyPr anchor="ctr">
            <a:noAutofit/>
          </a:bodyPr>
          <a:lstStyle>
            <a:lvl1pPr>
              <a:defRPr sz="12533" cap="all" spc="495" baseline="0"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30CCB5B-985D-4B0C-A0DE-92677D62C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5935" y="8813035"/>
            <a:ext cx="5312231" cy="1068105"/>
          </a:xfrm>
        </p:spPr>
        <p:txBody>
          <a:bodyPr>
            <a:normAutofit/>
          </a:bodyPr>
          <a:lstStyle>
            <a:lvl1pPr>
              <a:defRPr sz="4617" b="1">
                <a:solidFill>
                  <a:srgbClr val="C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5613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77CE2-F214-3941-9A5D-300C855B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18F81-30CB-394A-A37D-31315552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F2629-9BBE-8846-A0BC-DE7BCDC75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4">
                <a:solidFill>
                  <a:schemeClr val="accent1"/>
                </a:solidFill>
              </a:defRPr>
            </a:lvl1pPr>
          </a:lstStyle>
          <a:p>
            <a:pPr defTabSz="1507937">
              <a:buClrTx/>
            </a:pPr>
            <a:fld id="{3DF77599-03F9-E543-8172-8365D59F4986}" type="datetimeFigureOut">
              <a:rPr lang="en-US" kern="1200" smtClean="0">
                <a:solidFill>
                  <a:srgbClr val="AB0520"/>
                </a:solidFill>
                <a:latin typeface="Franklin Gothic Book"/>
              </a:rPr>
              <a:pPr defTabSz="1507937">
                <a:buClrTx/>
              </a:pPr>
              <a:t>5/1/2024</a:t>
            </a:fld>
            <a:endParaRPr lang="en-US" kern="1200" dirty="0">
              <a:solidFill>
                <a:srgbClr val="AB0520"/>
              </a:solidFill>
              <a:latin typeface="Franklin Gothic Book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5C7B9-80B3-F54C-ABD0-B84CE8954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4">
                <a:solidFill>
                  <a:schemeClr val="accent1"/>
                </a:solidFill>
              </a:defRPr>
            </a:lvl1pPr>
          </a:lstStyle>
          <a:p>
            <a:pPr defTabSz="1507937">
              <a:buClrTx/>
            </a:pPr>
            <a:endParaRPr lang="en-US" kern="1200" dirty="0">
              <a:solidFill>
                <a:srgbClr val="AB0520"/>
              </a:solidFill>
              <a:latin typeface="Franklin Gothic Book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8FB6E-9C6C-D444-B3F4-4D447291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4">
                <a:solidFill>
                  <a:schemeClr val="accent1"/>
                </a:solidFill>
              </a:defRPr>
            </a:lvl1pPr>
          </a:lstStyle>
          <a:p>
            <a:pPr defTabSz="1507937">
              <a:buClrTx/>
            </a:pPr>
            <a:fld id="{9607A8EA-B714-0743-99B8-C9D6EFC8C297}" type="slidenum">
              <a:rPr lang="en-US" kern="1200" smtClean="0">
                <a:solidFill>
                  <a:srgbClr val="AB0520"/>
                </a:solidFill>
                <a:latin typeface="Franklin Gothic Book"/>
              </a:rPr>
              <a:pPr defTabSz="1507937">
                <a:buClrTx/>
              </a:pPr>
              <a:t>‹#›</a:t>
            </a:fld>
            <a:endParaRPr lang="en-US" kern="1200" dirty="0">
              <a:solidFill>
                <a:srgbClr val="AB0520"/>
              </a:solidFill>
              <a:latin typeface="Franklin Gothic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F15A5-47BA-6FC1-5403-939709F3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" b="18414"/>
          <a:stretch/>
        </p:blipFill>
        <p:spPr>
          <a:xfrm>
            <a:off x="0" y="0"/>
            <a:ext cx="20104100" cy="119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ctr" defTabSz="1130953" rtl="0" eaLnBrk="1" latinLnBrk="0" hangingPunct="1">
        <a:lnSpc>
          <a:spcPct val="90000"/>
        </a:lnSpc>
        <a:spcBef>
          <a:spcPct val="0"/>
        </a:spcBef>
        <a:buNone/>
        <a:defRPr sz="9895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1130953" rtl="0" eaLnBrk="1" latinLnBrk="0" hangingPunct="1">
        <a:lnSpc>
          <a:spcPct val="90000"/>
        </a:lnSpc>
        <a:spcBef>
          <a:spcPts val="1237"/>
        </a:spcBef>
        <a:buFont typeface="Arial" panose="020B0604020202020204" pitchFamily="34" charset="0"/>
        <a:buNone/>
        <a:defRPr sz="3463" kern="1200">
          <a:solidFill>
            <a:schemeClr val="tx1"/>
          </a:solidFill>
          <a:latin typeface="+mn-lt"/>
          <a:ea typeface="+mn-ea"/>
          <a:cs typeface="+mn-cs"/>
        </a:defRPr>
      </a:lvl1pPr>
      <a:lvl2pPr marL="848215" indent="-282738" algn="l" defTabSz="1130953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2968" kern="1200">
          <a:solidFill>
            <a:schemeClr val="accent1"/>
          </a:solidFill>
          <a:latin typeface="+mn-lt"/>
          <a:ea typeface="+mn-ea"/>
          <a:cs typeface="+mn-cs"/>
        </a:defRPr>
      </a:lvl2pPr>
      <a:lvl3pPr marL="1413691" indent="-282738" algn="l" defTabSz="1130953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2474" kern="1200">
          <a:solidFill>
            <a:schemeClr val="accent1"/>
          </a:solidFill>
          <a:latin typeface="+mn-lt"/>
          <a:ea typeface="+mn-ea"/>
          <a:cs typeface="+mn-cs"/>
        </a:defRPr>
      </a:lvl3pPr>
      <a:lvl4pPr marL="1979167" indent="-282738" algn="l" defTabSz="1130953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2226" kern="1200">
          <a:solidFill>
            <a:schemeClr val="accent1"/>
          </a:solidFill>
          <a:latin typeface="+mn-lt"/>
          <a:ea typeface="+mn-ea"/>
          <a:cs typeface="+mn-cs"/>
        </a:defRPr>
      </a:lvl4pPr>
      <a:lvl5pPr marL="2544644" indent="-282738" algn="l" defTabSz="1130953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2226" kern="1200">
          <a:solidFill>
            <a:schemeClr val="accent1"/>
          </a:solidFill>
          <a:latin typeface="+mn-lt"/>
          <a:ea typeface="+mn-ea"/>
          <a:cs typeface="+mn-cs"/>
        </a:defRPr>
      </a:lvl5pPr>
      <a:lvl6pPr marL="3110120" indent="-282738" algn="l" defTabSz="1130953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6pPr>
      <a:lvl7pPr marL="3675597" indent="-282738" algn="l" defTabSz="1130953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7pPr>
      <a:lvl8pPr marL="4241073" indent="-282738" algn="l" defTabSz="1130953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8pPr>
      <a:lvl9pPr marL="4806549" indent="-282738" algn="l" defTabSz="1130953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1pPr>
      <a:lvl2pPr marL="565476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2pPr>
      <a:lvl3pPr marL="1130953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3pPr>
      <a:lvl4pPr marL="1696429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4pPr>
      <a:lvl5pPr marL="2261906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5pPr>
      <a:lvl6pPr marL="2827382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6pPr>
      <a:lvl7pPr marL="3392858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7pPr>
      <a:lvl8pPr marL="3958335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8pPr>
      <a:lvl9pPr marL="4523811" algn="l" defTabSz="1130953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77CE2-F214-3941-9A5D-300C855B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18F81-30CB-394A-A37D-31315552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F2629-9BBE-8846-A0BC-DE7BCDC75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4">
                <a:solidFill>
                  <a:schemeClr val="accent1"/>
                </a:solidFill>
              </a:defRPr>
            </a:lvl1pPr>
          </a:lstStyle>
          <a:p>
            <a:fld id="{3DF77599-03F9-E543-8172-8365D59F4986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5C7B9-80B3-F54C-ABD0-B84CE8954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4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8FB6E-9C6C-D444-B3F4-4D447291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4">
                <a:solidFill>
                  <a:schemeClr val="accent1"/>
                </a:solidFill>
              </a:defRPr>
            </a:lvl1pPr>
          </a:lstStyle>
          <a:p>
            <a:fld id="{9607A8EA-B714-0743-99B8-C9D6EFC8C2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F15A5-47BA-6FC1-5403-939709F3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" b="18414"/>
          <a:stretch/>
        </p:blipFill>
        <p:spPr>
          <a:xfrm>
            <a:off x="0" y="0"/>
            <a:ext cx="20104100" cy="119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6000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oor plan of a building&#10;&#10;Description automatically generated">
            <a:extLst>
              <a:ext uri="{FF2B5EF4-FFF2-40B4-BE49-F238E27FC236}">
                <a16:creationId xmlns:a16="http://schemas.microsoft.com/office/drawing/2014/main" id="{D7191C2A-E94A-BFA8-0BDB-3B5EB605A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6"/>
          <a:stretch/>
        </p:blipFill>
        <p:spPr>
          <a:xfrm>
            <a:off x="640849" y="3894190"/>
            <a:ext cx="4409454" cy="4531470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DF5EA1B-53ED-B123-6CEE-ACDD3032A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66" y="9848433"/>
            <a:ext cx="5789792" cy="11509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99BE0-BDA2-41E9-B2EC-1217228CB5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6802" y="2649268"/>
            <a:ext cx="3419402" cy="106707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98" dirty="0">
                <a:solidFill>
                  <a:srgbClr val="BD172F"/>
                </a:solidFill>
                <a:latin typeface="Aptos SemiBold" panose="020F0502020204030204" pitchFamily="34" charset="0"/>
              </a:rPr>
              <a:t>Cancer Center</a:t>
            </a:r>
            <a:br>
              <a:rPr lang="en-US" sz="3298" dirty="0">
                <a:solidFill>
                  <a:srgbClr val="BD172F"/>
                </a:solidFill>
                <a:latin typeface="Aptos SemiBold" panose="020F0502020204030204" pitchFamily="34" charset="0"/>
              </a:rPr>
            </a:br>
            <a:r>
              <a:rPr lang="en-US" sz="3298" dirty="0">
                <a:solidFill>
                  <a:srgbClr val="BD172F"/>
                </a:solidFill>
                <a:latin typeface="Aptos SemiBold" panose="020F0502020204030204" pitchFamily="34" charset="0"/>
              </a:rPr>
              <a:t>BASEMENT 0977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C7AB3-0C25-FA0C-FF70-2A98D237310D}"/>
              </a:ext>
            </a:extLst>
          </p:cNvPr>
          <p:cNvSpPr txBox="1"/>
          <p:nvPr/>
        </p:nvSpPr>
        <p:spPr>
          <a:xfrm>
            <a:off x="727926" y="1619317"/>
            <a:ext cx="3737154" cy="982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Residency &amp; </a:t>
            </a:r>
            <a:br>
              <a:rPr lang="en-US" sz="3600" dirty="0">
                <a:solidFill>
                  <a:srgbClr val="002060"/>
                </a:solidFill>
                <a:latin typeface="Avenir Next LT Pro Demi" panose="020B0704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Fellowship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82492-4EA4-756C-82DD-62622C30D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48" t="5562" r="3709"/>
          <a:stretch/>
        </p:blipFill>
        <p:spPr>
          <a:xfrm>
            <a:off x="5163481" y="3751441"/>
            <a:ext cx="4605796" cy="53163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B61594-6D92-5A28-8635-E3A1561CB5DC}"/>
              </a:ext>
            </a:extLst>
          </p:cNvPr>
          <p:cNvSpPr txBox="1"/>
          <p:nvPr/>
        </p:nvSpPr>
        <p:spPr>
          <a:xfrm>
            <a:off x="5712308" y="1667138"/>
            <a:ext cx="2944155" cy="982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Clinical</a:t>
            </a:r>
          </a:p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Faculty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8BDD5-9D32-4C03-BECC-8A6E51E55F71}"/>
              </a:ext>
            </a:extLst>
          </p:cNvPr>
          <p:cNvSpPr txBox="1"/>
          <p:nvPr/>
        </p:nvSpPr>
        <p:spPr>
          <a:xfrm>
            <a:off x="10487103" y="1613372"/>
            <a:ext cx="3295676" cy="982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Administration&amp; Faculty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BBDA410-10D2-B181-94F1-10407E4A91C3}"/>
              </a:ext>
            </a:extLst>
          </p:cNvPr>
          <p:cNvSpPr txBox="1">
            <a:spLocks/>
          </p:cNvSpPr>
          <p:nvPr/>
        </p:nvSpPr>
        <p:spPr>
          <a:xfrm>
            <a:off x="10606252" y="2595500"/>
            <a:ext cx="3057377" cy="1067071"/>
          </a:xfrm>
          <a:prstGeom prst="rect">
            <a:avLst/>
          </a:prstGeom>
        </p:spPr>
        <p:txBody>
          <a:bodyPr vert="horz" lIns="150791" tIns="75396" rIns="150791" bIns="75396" rtlCol="0">
            <a:no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  <a:t>COM-T Tower 4 </a:t>
            </a:r>
            <a:b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</a:br>
            <a: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  <a:t>BASEMENT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F17594F-C5BA-695C-821E-57713B5D1872}"/>
              </a:ext>
            </a:extLst>
          </p:cNvPr>
          <p:cNvSpPr txBox="1">
            <a:spLocks/>
          </p:cNvSpPr>
          <p:nvPr/>
        </p:nvSpPr>
        <p:spPr>
          <a:xfrm>
            <a:off x="5729877" y="2595500"/>
            <a:ext cx="3057377" cy="1067071"/>
          </a:xfrm>
          <a:prstGeom prst="rect">
            <a:avLst/>
          </a:prstGeom>
        </p:spPr>
        <p:txBody>
          <a:bodyPr vert="horz" lIns="150791" tIns="75396" rIns="150791" bIns="75396" rtlCol="0">
            <a:no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  <a:t>COM-T Tower 4 </a:t>
            </a:r>
            <a:b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</a:br>
            <a: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  <a:t>2</a:t>
            </a:r>
            <a:r>
              <a:rPr lang="en-US" sz="3298" b="1" baseline="30000" dirty="0">
                <a:solidFill>
                  <a:srgbClr val="BD172F"/>
                </a:solidFill>
                <a:latin typeface="Aptos SemiBold" panose="020F0502020204030204" pitchFamily="34" charset="0"/>
              </a:rPr>
              <a:t>nd</a:t>
            </a:r>
            <a: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  <a:t> FLOOR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56D25-D958-1D93-3B14-6ABD79580B1A}"/>
              </a:ext>
            </a:extLst>
          </p:cNvPr>
          <p:cNvSpPr txBox="1"/>
          <p:nvPr/>
        </p:nvSpPr>
        <p:spPr>
          <a:xfrm>
            <a:off x="15462716" y="1483941"/>
            <a:ext cx="3398719" cy="982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Research</a:t>
            </a:r>
          </a:p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Faculty &amp; Team</a:t>
            </a:r>
          </a:p>
        </p:txBody>
      </p:sp>
      <p:pic>
        <p:nvPicPr>
          <p:cNvPr id="6" name="Picture 5" descr="A blueprint of a building&#10;&#10;Description automatically generated">
            <a:extLst>
              <a:ext uri="{FF2B5EF4-FFF2-40B4-BE49-F238E27FC236}">
                <a16:creationId xmlns:a16="http://schemas.microsoft.com/office/drawing/2014/main" id="{FFD5FE5E-43C9-3F04-36E5-43CA816D70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05" t="5132" r="6360"/>
          <a:stretch/>
        </p:blipFill>
        <p:spPr>
          <a:xfrm>
            <a:off x="10024981" y="3959974"/>
            <a:ext cx="4911477" cy="4640909"/>
          </a:xfrm>
          <a:prstGeom prst="rect">
            <a:avLst/>
          </a:prstGeom>
        </p:spPr>
      </p:pic>
      <p:pic>
        <p:nvPicPr>
          <p:cNvPr id="8" name="Picture 7" descr="A diagram of a building&#10;&#10;Description automatically generated">
            <a:extLst>
              <a:ext uri="{FF2B5EF4-FFF2-40B4-BE49-F238E27FC236}">
                <a16:creationId xmlns:a16="http://schemas.microsoft.com/office/drawing/2014/main" id="{2C732B4C-A630-7545-1F16-C255D400E5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539" b="13805"/>
          <a:stretch/>
        </p:blipFill>
        <p:spPr>
          <a:xfrm>
            <a:off x="16496791" y="6694070"/>
            <a:ext cx="2966460" cy="1906813"/>
          </a:xfrm>
          <a:prstGeom prst="rect">
            <a:avLst/>
          </a:prstGeom>
        </p:spPr>
      </p:pic>
      <p:pic>
        <p:nvPicPr>
          <p:cNvPr id="7" name="Picture 6" descr="A map of a building&#10;&#10;Description automatically generated">
            <a:extLst>
              <a:ext uri="{FF2B5EF4-FFF2-40B4-BE49-F238E27FC236}">
                <a16:creationId xmlns:a16="http://schemas.microsoft.com/office/drawing/2014/main" id="{615C03EC-6689-AE7F-7F7F-07CF0E864E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95" t="8780" r="13607" b="43140"/>
          <a:stretch/>
        </p:blipFill>
        <p:spPr>
          <a:xfrm>
            <a:off x="15192162" y="3894190"/>
            <a:ext cx="3553702" cy="268621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A8E087B-A3F7-E767-2755-68FAAD7C6109}"/>
              </a:ext>
            </a:extLst>
          </p:cNvPr>
          <p:cNvSpPr txBox="1">
            <a:spLocks/>
          </p:cNvSpPr>
          <p:nvPr/>
        </p:nvSpPr>
        <p:spPr>
          <a:xfrm>
            <a:off x="15482627" y="2579733"/>
            <a:ext cx="3398719" cy="1067071"/>
          </a:xfrm>
          <a:prstGeom prst="rect">
            <a:avLst/>
          </a:prstGeom>
        </p:spPr>
        <p:txBody>
          <a:bodyPr vert="horz" lIns="150791" tIns="75396" rIns="150791" bIns="75396" rtlCol="0">
            <a:no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  <a:t>BSRL 2</a:t>
            </a:r>
            <a:r>
              <a:rPr lang="en-US" sz="3298" b="1" baseline="30000" dirty="0">
                <a:solidFill>
                  <a:srgbClr val="BD172F"/>
                </a:solidFill>
                <a:latin typeface="Aptos SemiBold" panose="020F0502020204030204" pitchFamily="34" charset="0"/>
              </a:rPr>
              <a:t>nd</a:t>
            </a:r>
            <a: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  <a:t> Floor &amp;</a:t>
            </a:r>
            <a:b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</a:br>
            <a:r>
              <a:rPr lang="en-US" sz="3298" b="1" dirty="0">
                <a:solidFill>
                  <a:srgbClr val="BD172F"/>
                </a:solidFill>
                <a:latin typeface="Aptos SemiBold" panose="020F0502020204030204" pitchFamily="34" charset="0"/>
              </a:rPr>
              <a:t>AHSC 0414 (lab)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FD045-CA35-4F91-0E76-027BA7F07AEE}"/>
              </a:ext>
            </a:extLst>
          </p:cNvPr>
          <p:cNvSpPr txBox="1"/>
          <p:nvPr/>
        </p:nvSpPr>
        <p:spPr>
          <a:xfrm>
            <a:off x="13488074" y="10550021"/>
            <a:ext cx="5931177" cy="4605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48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967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2451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9934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7418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4902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2385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9869" algn="l" defTabSz="1794967" rtl="0" eaLnBrk="1" latinLnBrk="0" hangingPunct="1">
              <a:defRPr sz="3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968" dirty="0">
                <a:solidFill>
                  <a:srgbClr val="BD172F"/>
                </a:solidFill>
                <a:latin typeface="Avenir Next LT Pro Demi" panose="020B0704020202020204" pitchFamily="34" charset="0"/>
              </a:rPr>
              <a:t>NEW locations: April 2024</a:t>
            </a:r>
          </a:p>
        </p:txBody>
      </p:sp>
    </p:spTree>
    <p:extLst>
      <p:ext uri="{BB962C8B-B14F-4D97-AF65-F5344CB8AC3E}">
        <p14:creationId xmlns:p14="http://schemas.microsoft.com/office/powerpoint/2010/main" val="2327673946"/>
      </p:ext>
    </p:extLst>
  </p:cSld>
  <p:clrMapOvr>
    <a:masterClrMapping/>
  </p:clrMapOvr>
</p:sld>
</file>

<file path=ppt/theme/theme1.xml><?xml version="1.0" encoding="utf-8"?>
<a:theme xmlns:a="http://schemas.openxmlformats.org/drawingml/2006/main" name="1_Watercolor Theme">
  <a:themeElements>
    <a:clrScheme name="University of Arizona Color Palette">
      <a:dk1>
        <a:srgbClr val="000000"/>
      </a:dk1>
      <a:lt1>
        <a:srgbClr val="FFFFFF"/>
      </a:lt1>
      <a:dk2>
        <a:srgbClr val="0C234B"/>
      </a:dk2>
      <a:lt2>
        <a:srgbClr val="E2E5E8"/>
      </a:lt2>
      <a:accent1>
        <a:srgbClr val="AB0520"/>
      </a:accent1>
      <a:accent2>
        <a:srgbClr val="70B865"/>
      </a:accent2>
      <a:accent3>
        <a:srgbClr val="007D84"/>
      </a:accent3>
      <a:accent4>
        <a:srgbClr val="9EABAE"/>
      </a:accent4>
      <a:accent5>
        <a:srgbClr val="A95C42"/>
      </a:accent5>
      <a:accent6>
        <a:srgbClr val="8B0015"/>
      </a:accent6>
      <a:hlink>
        <a:srgbClr val="1E5288"/>
      </a:hlink>
      <a:folHlink>
        <a:srgbClr val="81D3EB"/>
      </a:folHlink>
    </a:clrScheme>
    <a:fontScheme name="_Water color Wash 2">
      <a:majorFont>
        <a:latin typeface="Franklin Gothic Medium Cond"/>
        <a:ea typeface="Gill Sans"/>
        <a:cs typeface="Gill Sans"/>
      </a:majorFont>
      <a:minorFont>
        <a:latin typeface="Franklin Gothic Book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f56550644_win32_fixed" id="{627B62D5-4D79-4A6D-99BA-54E059AD6215}" vid="{B374CE13-22A3-412A-9793-F013EE1726FD}"/>
    </a:ext>
  </a:extLst>
</a:theme>
</file>

<file path=ppt/theme/theme2.xml><?xml version="1.0" encoding="utf-8"?>
<a:theme xmlns:a="http://schemas.openxmlformats.org/drawingml/2006/main" name="Watercolor Theme">
  <a:themeElements>
    <a:clrScheme name="University of Arizona Color Palette">
      <a:dk1>
        <a:srgbClr val="000000"/>
      </a:dk1>
      <a:lt1>
        <a:srgbClr val="FFFFFF"/>
      </a:lt1>
      <a:dk2>
        <a:srgbClr val="0C234B"/>
      </a:dk2>
      <a:lt2>
        <a:srgbClr val="E2E5E8"/>
      </a:lt2>
      <a:accent1>
        <a:srgbClr val="AB0520"/>
      </a:accent1>
      <a:accent2>
        <a:srgbClr val="70B865"/>
      </a:accent2>
      <a:accent3>
        <a:srgbClr val="007D84"/>
      </a:accent3>
      <a:accent4>
        <a:srgbClr val="9EABAE"/>
      </a:accent4>
      <a:accent5>
        <a:srgbClr val="A95C42"/>
      </a:accent5>
      <a:accent6>
        <a:srgbClr val="8B0015"/>
      </a:accent6>
      <a:hlink>
        <a:srgbClr val="1E5288"/>
      </a:hlink>
      <a:folHlink>
        <a:srgbClr val="81D3EB"/>
      </a:folHlink>
    </a:clrScheme>
    <a:fontScheme name="_Water color Wash 2">
      <a:majorFont>
        <a:latin typeface="Franklin Gothic Medium Cond"/>
        <a:ea typeface="Gill Sans"/>
        <a:cs typeface="Gill Sans"/>
      </a:majorFont>
      <a:minorFont>
        <a:latin typeface="Franklin Gothic Book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f56550644_win32_fixed" id="{627B62D5-4D79-4A6D-99BA-54E059AD6215}" vid="{B374CE13-22A3-412A-9793-F013EE1726F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45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 SemiBold</vt:lpstr>
      <vt:lpstr>Arial</vt:lpstr>
      <vt:lpstr>Avenir Next LT Pro Demi</vt:lpstr>
      <vt:lpstr>Franklin Gothic Book</vt:lpstr>
      <vt:lpstr>Franklin Gothic Demi</vt:lpstr>
      <vt:lpstr>Franklin Gothic Medium Cond</vt:lpstr>
      <vt:lpstr>1_Watercolor Theme</vt:lpstr>
      <vt:lpstr>Watercolor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Title</dc:title>
  <dc:creator>Jennifer Fischahs</dc:creator>
  <cp:lastModifiedBy>Fischahs, Jennifer J - (jfischahs)</cp:lastModifiedBy>
  <cp:revision>78</cp:revision>
  <cp:lastPrinted>2024-04-25T17:53:46Z</cp:lastPrinted>
  <dcterms:modified xsi:type="dcterms:W3CDTF">2024-05-01T16:00:37Z</dcterms:modified>
</cp:coreProperties>
</file>